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1"/>
    <p:sldMasterId id="2147483711" r:id="rId2"/>
  </p:sldMasterIdLst>
  <p:notesMasterIdLst>
    <p:notesMasterId r:id="rId8"/>
  </p:notesMasterIdLst>
  <p:sldIdLst>
    <p:sldId id="1930738565" r:id="rId3"/>
    <p:sldId id="1930738556" r:id="rId4"/>
    <p:sldId id="1930738562" r:id="rId5"/>
    <p:sldId id="1930738563" r:id="rId6"/>
    <p:sldId id="193073856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52AA"/>
    <a:srgbClr val="7D64DA"/>
    <a:srgbClr val="60395F"/>
    <a:srgbClr val="605032"/>
    <a:srgbClr val="4D3360"/>
    <a:srgbClr val="6A7F01"/>
    <a:srgbClr val="191E00"/>
    <a:srgbClr val="3F2E1B"/>
    <a:srgbClr val="333F20"/>
    <a:srgbClr val="3262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39"/>
    <p:restoredTop sz="95897"/>
  </p:normalViewPr>
  <p:slideViewPr>
    <p:cSldViewPr snapToGrid="0" snapToObjects="1">
      <p:cViewPr>
        <p:scale>
          <a:sx n="75" d="100"/>
          <a:sy n="75" d="100"/>
        </p:scale>
        <p:origin x="-1094" y="-341"/>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7" d="100"/>
          <a:sy n="97" d="100"/>
        </p:scale>
        <p:origin x="3688"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5B6E65-7F2D-2A46-817B-0598ABAE3931}" type="datetimeFigureOut">
              <a:rPr lang="en-US" smtClean="0"/>
              <a:t>1/20/2023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56D5D1-AA27-9541-97A1-DBDCFF56E4F8}" type="slidenum">
              <a:rPr lang="en-US" smtClean="0"/>
              <a:t>‹#›</a:t>
            </a:fld>
            <a:endParaRPr lang="en-US"/>
          </a:p>
        </p:txBody>
      </p:sp>
    </p:spTree>
    <p:extLst>
      <p:ext uri="{BB962C8B-B14F-4D97-AF65-F5344CB8AC3E}">
        <p14:creationId xmlns:p14="http://schemas.microsoft.com/office/powerpoint/2010/main" val="1389893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25:notes"/>
          <p:cNvSpPr>
            <a:spLocks noGrp="1" noRot="1" noChangeAspect="1"/>
          </p:cNvSpPr>
          <p:nvPr>
            <p:ph type="sldImg" idx="2"/>
          </p:nvPr>
        </p:nvSpPr>
        <p:spPr>
          <a:xfrm>
            <a:off x="684213" y="1141413"/>
            <a:ext cx="5489575" cy="3087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 name="Google Shape;539;p25:notes"/>
          <p:cNvSpPr txBox="1">
            <a:spLocks noGrp="1"/>
          </p:cNvSpPr>
          <p:nvPr>
            <p:ph type="body" idx="1"/>
          </p:nvPr>
        </p:nvSpPr>
        <p:spPr>
          <a:xfrm>
            <a:off x="685801" y="4400551"/>
            <a:ext cx="5486400" cy="3600451"/>
          </a:xfrm>
          <a:prstGeom prst="rect">
            <a:avLst/>
          </a:prstGeom>
          <a:noFill/>
          <a:ln>
            <a:noFill/>
          </a:ln>
        </p:spPr>
        <p:txBody>
          <a:bodyPr spcFirstLastPara="1" wrap="square" lIns="91425" tIns="45700" rIns="91425" bIns="45700" anchor="t" anchorCtr="0">
            <a:noAutofit/>
          </a:bodyPr>
          <a:lstStyle/>
          <a:p>
            <a:r>
              <a:rPr lang="en-US" dirty="0"/>
              <a:t>First of all, we normalize the client base and set up categorization and segmentation. The system allows you to use absolutely any information to categorize</a:t>
            </a:r>
            <a:r>
              <a:rPr lang="ru-RU" dirty="0"/>
              <a:t> </a:t>
            </a:r>
            <a:r>
              <a:rPr lang="en-US" dirty="0"/>
              <a:t>clients, from the size of the land bank to the number of goods purchased from us.</a:t>
            </a:r>
            <a:endParaRPr lang="ru-RU"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Also we calculate the potential of each client based on his land bank and grown</a:t>
            </a:r>
          </a:p>
          <a:p>
            <a:r>
              <a:rPr lang="en-US" dirty="0"/>
              <a:t> crops. Based on this information, we can prioritize the work of the manager</a:t>
            </a:r>
            <a:r>
              <a:rPr lang="en-US" baseline="0" dirty="0"/>
              <a:t> and understand which customer have the maximum potential.</a:t>
            </a:r>
            <a:endParaRPr lang="ru-RU" dirty="0"/>
          </a:p>
          <a:p>
            <a:r>
              <a:rPr lang="en-US" dirty="0"/>
              <a:t>Also we maintaining information about competitor’s products to help the manager more carefully prepare for meetings with the client and consider with whom the client compares us.</a:t>
            </a:r>
            <a:endParaRPr lang="ru-RU" dirty="0"/>
          </a:p>
          <a:p>
            <a:r>
              <a:rPr lang="en-US" dirty="0"/>
              <a:t>and of course analytics. The system allows you to build analytics on any data that is in the system in any slices and views.</a:t>
            </a:r>
            <a:r>
              <a:rPr lang="ru-RU" dirty="0"/>
              <a:t> </a:t>
            </a:r>
            <a:r>
              <a:rPr lang="en-US" dirty="0"/>
              <a:t>this will allow you to analyze information in the most convenient form in a single system</a:t>
            </a:r>
          </a:p>
          <a:p>
            <a:pPr marL="457200" marR="0" lvl="0" indent="-228600" algn="l" rtl="0">
              <a:lnSpc>
                <a:spcPct val="100000"/>
              </a:lnSpc>
              <a:spcBef>
                <a:spcPts val="0"/>
              </a:spcBef>
              <a:spcAft>
                <a:spcPts val="0"/>
              </a:spcAft>
              <a:buSzPts val="1400"/>
              <a:buNone/>
            </a:pPr>
            <a:endParaRPr dirty="0"/>
          </a:p>
        </p:txBody>
      </p:sp>
      <p:sp>
        <p:nvSpPr>
          <p:cNvPr id="540" name="Google Shape;540;p25:notes"/>
          <p:cNvSpPr txBox="1">
            <a:spLocks noGrp="1"/>
          </p:cNvSpPr>
          <p:nvPr>
            <p:ph type="sldNum" idx="12"/>
          </p:nvPr>
        </p:nvSpPr>
        <p:spPr>
          <a:xfrm>
            <a:off x="3884614" y="8685214"/>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a:t>
            </a:fld>
            <a:endParaRPr kumimoji="0" sz="12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12817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25:notes"/>
          <p:cNvSpPr>
            <a:spLocks noGrp="1" noRot="1" noChangeAspect="1"/>
          </p:cNvSpPr>
          <p:nvPr>
            <p:ph type="sldImg" idx="2"/>
          </p:nvPr>
        </p:nvSpPr>
        <p:spPr>
          <a:xfrm>
            <a:off x="684213" y="1141413"/>
            <a:ext cx="5489575" cy="3087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 name="Google Shape;539;p25:notes"/>
          <p:cNvSpPr txBox="1">
            <a:spLocks noGrp="1"/>
          </p:cNvSpPr>
          <p:nvPr>
            <p:ph type="body" idx="1"/>
          </p:nvPr>
        </p:nvSpPr>
        <p:spPr>
          <a:xfrm>
            <a:off x="685801" y="4400551"/>
            <a:ext cx="5486400" cy="3600451"/>
          </a:xfrm>
          <a:prstGeom prst="rect">
            <a:avLst/>
          </a:prstGeom>
          <a:noFill/>
          <a:ln>
            <a:noFill/>
          </a:ln>
        </p:spPr>
        <p:txBody>
          <a:bodyPr spcFirstLastPara="1" wrap="square" lIns="91425" tIns="45700" rIns="91425" bIns="45700" anchor="t" anchorCtr="0">
            <a:noAutofit/>
          </a:bodyPr>
          <a:lstStyle/>
          <a:p>
            <a:r>
              <a:rPr lang="en-US" dirty="0"/>
              <a:t>First of all, we normalize the client base and set up categorization and segmentation. The system allows you to use absolutely any information to categorize</a:t>
            </a:r>
            <a:r>
              <a:rPr lang="ru-RU" dirty="0"/>
              <a:t> </a:t>
            </a:r>
            <a:r>
              <a:rPr lang="en-US" dirty="0"/>
              <a:t>clients, from the size of the land bank to the number of goods purchased from us.</a:t>
            </a:r>
            <a:endParaRPr lang="ru-RU"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Also we calculate the potential of each client based on his land bank and grown</a:t>
            </a:r>
          </a:p>
          <a:p>
            <a:r>
              <a:rPr lang="en-US" dirty="0"/>
              <a:t> crops. Based on this information, we can prioritize the work of the manager</a:t>
            </a:r>
            <a:r>
              <a:rPr lang="en-US" baseline="0" dirty="0"/>
              <a:t> and understand which customer have the maximum potential.</a:t>
            </a:r>
            <a:endParaRPr lang="ru-RU" dirty="0"/>
          </a:p>
          <a:p>
            <a:r>
              <a:rPr lang="en-US" dirty="0"/>
              <a:t>Also we maintaining information about competitor’s products to help the manager more carefully prepare for meetings with the client and consider with whom the client compares us.</a:t>
            </a:r>
            <a:endParaRPr lang="ru-RU" dirty="0"/>
          </a:p>
          <a:p>
            <a:r>
              <a:rPr lang="en-US" dirty="0"/>
              <a:t>and of course analytics. The system allows you to build analytics on any data that is in the system in any slices and views.</a:t>
            </a:r>
            <a:r>
              <a:rPr lang="ru-RU" dirty="0"/>
              <a:t> </a:t>
            </a:r>
            <a:r>
              <a:rPr lang="en-US" dirty="0"/>
              <a:t>this will allow you to analyze information in the most convenient form in a single system</a:t>
            </a:r>
          </a:p>
          <a:p>
            <a:pPr marL="457200" marR="0" lvl="0" indent="-228600" algn="l" rtl="0">
              <a:lnSpc>
                <a:spcPct val="100000"/>
              </a:lnSpc>
              <a:spcBef>
                <a:spcPts val="0"/>
              </a:spcBef>
              <a:spcAft>
                <a:spcPts val="0"/>
              </a:spcAft>
              <a:buSzPts val="1400"/>
              <a:buNone/>
            </a:pPr>
            <a:endParaRPr dirty="0"/>
          </a:p>
        </p:txBody>
      </p:sp>
      <p:sp>
        <p:nvSpPr>
          <p:cNvPr id="540" name="Google Shape;540;p25:notes"/>
          <p:cNvSpPr txBox="1">
            <a:spLocks noGrp="1"/>
          </p:cNvSpPr>
          <p:nvPr>
            <p:ph type="sldNum" idx="12"/>
          </p:nvPr>
        </p:nvSpPr>
        <p:spPr>
          <a:xfrm>
            <a:off x="3884614" y="8685214"/>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3</a:t>
            </a:fld>
            <a:endParaRPr kumimoji="0" sz="12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12817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25:notes"/>
          <p:cNvSpPr>
            <a:spLocks noGrp="1" noRot="1" noChangeAspect="1"/>
          </p:cNvSpPr>
          <p:nvPr>
            <p:ph type="sldImg" idx="2"/>
          </p:nvPr>
        </p:nvSpPr>
        <p:spPr>
          <a:xfrm>
            <a:off x="684213" y="1141413"/>
            <a:ext cx="5489575" cy="3087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 name="Google Shape;539;p25:notes"/>
          <p:cNvSpPr txBox="1">
            <a:spLocks noGrp="1"/>
          </p:cNvSpPr>
          <p:nvPr>
            <p:ph type="body" idx="1"/>
          </p:nvPr>
        </p:nvSpPr>
        <p:spPr>
          <a:xfrm>
            <a:off x="685801" y="4400551"/>
            <a:ext cx="5486400" cy="3600451"/>
          </a:xfrm>
          <a:prstGeom prst="rect">
            <a:avLst/>
          </a:prstGeom>
          <a:noFill/>
          <a:ln>
            <a:noFill/>
          </a:ln>
        </p:spPr>
        <p:txBody>
          <a:bodyPr spcFirstLastPara="1" wrap="square" lIns="91425" tIns="45700" rIns="91425" bIns="45700" anchor="t" anchorCtr="0">
            <a:noAutofit/>
          </a:bodyPr>
          <a:lstStyle/>
          <a:p>
            <a:r>
              <a:rPr lang="en-US" dirty="0"/>
              <a:t>First of all, we normalize the client base and set up categorization and segmentation. The system allows you to use absolutely any information to categorize</a:t>
            </a:r>
            <a:r>
              <a:rPr lang="ru-RU" dirty="0"/>
              <a:t> </a:t>
            </a:r>
            <a:r>
              <a:rPr lang="en-US" dirty="0"/>
              <a:t>clients, from the size of the land bank to the number of goods purchased from us.</a:t>
            </a:r>
            <a:endParaRPr lang="ru-RU"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Also we calculate the potential of each client based on his land bank and grown</a:t>
            </a:r>
          </a:p>
          <a:p>
            <a:r>
              <a:rPr lang="en-US" dirty="0"/>
              <a:t> crops. Based on this information, we can prioritize the work of the manager</a:t>
            </a:r>
            <a:r>
              <a:rPr lang="en-US" baseline="0" dirty="0"/>
              <a:t> and understand which customer have the maximum potential.</a:t>
            </a:r>
            <a:endParaRPr lang="ru-RU" dirty="0"/>
          </a:p>
          <a:p>
            <a:r>
              <a:rPr lang="en-US" dirty="0"/>
              <a:t>Also we maintaining information about competitor’s products to help the manager more carefully prepare for meetings with the client and consider with whom the client compares us.</a:t>
            </a:r>
            <a:endParaRPr lang="ru-RU" dirty="0"/>
          </a:p>
          <a:p>
            <a:r>
              <a:rPr lang="en-US" dirty="0"/>
              <a:t>and of course analytics. The system allows you to build analytics on any data that is in the system in any slices and views.</a:t>
            </a:r>
            <a:r>
              <a:rPr lang="ru-RU" dirty="0"/>
              <a:t> </a:t>
            </a:r>
            <a:r>
              <a:rPr lang="en-US" dirty="0"/>
              <a:t>this will allow you to analyze information in the most convenient form in a single system</a:t>
            </a:r>
          </a:p>
          <a:p>
            <a:pPr marL="457200" marR="0" lvl="0" indent="-228600" algn="l" rtl="0">
              <a:lnSpc>
                <a:spcPct val="100000"/>
              </a:lnSpc>
              <a:spcBef>
                <a:spcPts val="0"/>
              </a:spcBef>
              <a:spcAft>
                <a:spcPts val="0"/>
              </a:spcAft>
              <a:buSzPts val="1400"/>
              <a:buNone/>
            </a:pPr>
            <a:endParaRPr dirty="0"/>
          </a:p>
        </p:txBody>
      </p:sp>
      <p:sp>
        <p:nvSpPr>
          <p:cNvPr id="540" name="Google Shape;540;p25:notes"/>
          <p:cNvSpPr txBox="1">
            <a:spLocks noGrp="1"/>
          </p:cNvSpPr>
          <p:nvPr>
            <p:ph type="sldNum" idx="12"/>
          </p:nvPr>
        </p:nvSpPr>
        <p:spPr>
          <a:xfrm>
            <a:off x="3884614" y="8685214"/>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4</a:t>
            </a:fld>
            <a:endParaRPr kumimoji="0" sz="12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12817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25:notes"/>
          <p:cNvSpPr>
            <a:spLocks noGrp="1" noRot="1" noChangeAspect="1"/>
          </p:cNvSpPr>
          <p:nvPr>
            <p:ph type="sldImg" idx="2"/>
          </p:nvPr>
        </p:nvSpPr>
        <p:spPr>
          <a:xfrm>
            <a:off x="684213" y="1141413"/>
            <a:ext cx="5489575" cy="3087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 name="Google Shape;539;p25:notes"/>
          <p:cNvSpPr txBox="1">
            <a:spLocks noGrp="1"/>
          </p:cNvSpPr>
          <p:nvPr>
            <p:ph type="body" idx="1"/>
          </p:nvPr>
        </p:nvSpPr>
        <p:spPr>
          <a:xfrm>
            <a:off x="685801" y="4400551"/>
            <a:ext cx="5486400" cy="3600451"/>
          </a:xfrm>
          <a:prstGeom prst="rect">
            <a:avLst/>
          </a:prstGeom>
          <a:noFill/>
          <a:ln>
            <a:noFill/>
          </a:ln>
        </p:spPr>
        <p:txBody>
          <a:bodyPr spcFirstLastPara="1" wrap="square" lIns="91425" tIns="45700" rIns="91425" bIns="45700" anchor="t" anchorCtr="0">
            <a:noAutofit/>
          </a:bodyPr>
          <a:lstStyle/>
          <a:p>
            <a:r>
              <a:rPr lang="en-US" dirty="0"/>
              <a:t>First of all, we normalize the client base and set up categorization and segmentation. The system allows you to use absolutely any information to categorize</a:t>
            </a:r>
            <a:r>
              <a:rPr lang="ru-RU" dirty="0"/>
              <a:t> </a:t>
            </a:r>
            <a:r>
              <a:rPr lang="en-US" dirty="0"/>
              <a:t>clients, from the size of the land bank to the number of goods purchased from us.</a:t>
            </a:r>
            <a:endParaRPr lang="ru-RU"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Also we calculate the potential of each client based on his land bank and grown</a:t>
            </a:r>
          </a:p>
          <a:p>
            <a:r>
              <a:rPr lang="en-US" dirty="0"/>
              <a:t> crops. Based on this information, we can prioritize the work of the manager</a:t>
            </a:r>
            <a:r>
              <a:rPr lang="en-US" baseline="0" dirty="0"/>
              <a:t> and understand which customer have the maximum potential.</a:t>
            </a:r>
            <a:endParaRPr lang="ru-RU" dirty="0"/>
          </a:p>
          <a:p>
            <a:r>
              <a:rPr lang="en-US" dirty="0"/>
              <a:t>Also we maintaining information about competitor’s products to help the manager more carefully prepare for meetings with the client and consider with whom the client compares us.</a:t>
            </a:r>
            <a:endParaRPr lang="ru-RU" dirty="0"/>
          </a:p>
          <a:p>
            <a:r>
              <a:rPr lang="en-US" dirty="0"/>
              <a:t>and of course analytics. The system allows you to build analytics on any data that is in the system in any slices and views.</a:t>
            </a:r>
            <a:r>
              <a:rPr lang="ru-RU" dirty="0"/>
              <a:t> </a:t>
            </a:r>
            <a:r>
              <a:rPr lang="en-US" dirty="0"/>
              <a:t>this will allow you to analyze information in the most convenient form in a single system</a:t>
            </a:r>
          </a:p>
          <a:p>
            <a:pPr marL="457200" marR="0" lvl="0" indent="-228600" algn="l" rtl="0">
              <a:lnSpc>
                <a:spcPct val="100000"/>
              </a:lnSpc>
              <a:spcBef>
                <a:spcPts val="0"/>
              </a:spcBef>
              <a:spcAft>
                <a:spcPts val="0"/>
              </a:spcAft>
              <a:buSzPts val="1400"/>
              <a:buNone/>
            </a:pPr>
            <a:endParaRPr dirty="0"/>
          </a:p>
        </p:txBody>
      </p:sp>
      <p:sp>
        <p:nvSpPr>
          <p:cNvPr id="540" name="Google Shape;540;p25:notes"/>
          <p:cNvSpPr txBox="1">
            <a:spLocks noGrp="1"/>
          </p:cNvSpPr>
          <p:nvPr>
            <p:ph type="sldNum" idx="12"/>
          </p:nvPr>
        </p:nvSpPr>
        <p:spPr>
          <a:xfrm>
            <a:off x="3884614" y="8685214"/>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5</a:t>
            </a:fld>
            <a:endParaRPr kumimoji="0" sz="12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12817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9_Титульный слайд">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4C577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2" tIns="60956" rIns="121912" bIns="60956" rtlCol="0" anchor="ctr"/>
          <a:lstStyle/>
          <a:p>
            <a:pPr algn="ctr" fontAlgn="base">
              <a:spcBef>
                <a:spcPct val="0"/>
              </a:spcBef>
              <a:spcAft>
                <a:spcPct val="0"/>
              </a:spcAft>
            </a:pPr>
            <a:endParaRPr lang="ru-RU" dirty="0">
              <a:solidFill>
                <a:prstClr val="white"/>
              </a:solidFill>
            </a:endParaRPr>
          </a:p>
        </p:txBody>
      </p:sp>
      <p:sp>
        <p:nvSpPr>
          <p:cNvPr id="4" name="Title 1"/>
          <p:cNvSpPr>
            <a:spLocks noGrp="1"/>
          </p:cNvSpPr>
          <p:nvPr>
            <p:ph type="title" hasCustomPrompt="1"/>
          </p:nvPr>
        </p:nvSpPr>
        <p:spPr>
          <a:xfrm>
            <a:off x="431370" y="2564904"/>
            <a:ext cx="11356843" cy="2775181"/>
          </a:xfrm>
          <a:prstGeom prst="rect">
            <a:avLst/>
          </a:prstGeom>
        </p:spPr>
        <p:txBody>
          <a:bodyPr lIns="121912" tIns="60956" rIns="121912" bIns="60956"/>
          <a:lstStyle>
            <a:lvl1pPr>
              <a:defRPr sz="6700">
                <a:solidFill>
                  <a:schemeClr val="bg1"/>
                </a:solidFill>
                <a:latin typeface="Segoe UI Light" pitchFamily="34" charset="0"/>
              </a:defRPr>
            </a:lvl1pPr>
          </a:lstStyle>
          <a:p>
            <a:r>
              <a:rPr lang="ru-RU" dirty="0"/>
              <a:t>Титульная</a:t>
            </a:r>
          </a:p>
        </p:txBody>
      </p:sp>
    </p:spTree>
    <p:extLst>
      <p:ext uri="{BB962C8B-B14F-4D97-AF65-F5344CB8AC3E}">
        <p14:creationId xmlns:p14="http://schemas.microsoft.com/office/powerpoint/2010/main" val="2146601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3_Custom Layout">
  <p:cSld name="13_Custom Layout">
    <p:spTree>
      <p:nvGrpSpPr>
        <p:cNvPr id="1" name="Shape 147"/>
        <p:cNvGrpSpPr/>
        <p:nvPr/>
      </p:nvGrpSpPr>
      <p:grpSpPr>
        <a:xfrm>
          <a:off x="0" y="0"/>
          <a:ext cx="0" cy="0"/>
          <a:chOff x="0" y="0"/>
          <a:chExt cx="0" cy="0"/>
        </a:xfrm>
      </p:grpSpPr>
      <p:sp>
        <p:nvSpPr>
          <p:cNvPr id="148" name="Google Shape;148;p36"/>
          <p:cNvSpPr/>
          <p:nvPr/>
        </p:nvSpPr>
        <p:spPr>
          <a:xfrm>
            <a:off x="0" y="0"/>
            <a:ext cx="12192000" cy="6858000"/>
          </a:xfrm>
          <a:prstGeom prst="rect">
            <a:avLst/>
          </a:prstGeom>
          <a:solidFill>
            <a:schemeClr val="lt1"/>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400" b="0" i="0" u="none" strike="noStrike" cap="none">
              <a:solidFill>
                <a:schemeClr val="lt1"/>
              </a:solidFill>
              <a:latin typeface="Arial"/>
              <a:ea typeface="Arial"/>
              <a:cs typeface="Arial"/>
              <a:sym typeface="Arial"/>
            </a:endParaRPr>
          </a:p>
        </p:txBody>
      </p:sp>
      <p:sp>
        <p:nvSpPr>
          <p:cNvPr id="149" name="Google Shape;149;p36"/>
          <p:cNvSpPr/>
          <p:nvPr/>
        </p:nvSpPr>
        <p:spPr>
          <a:xfrm>
            <a:off x="0" y="0"/>
            <a:ext cx="12192000" cy="6858000"/>
          </a:xfrm>
          <a:prstGeom prst="rect">
            <a:avLst/>
          </a:prstGeom>
          <a:solidFill>
            <a:schemeClr val="accent3"/>
          </a:solidFill>
          <a:ln>
            <a:noFill/>
          </a:ln>
        </p:spPr>
        <p:txBody>
          <a:bodyPr spcFirstLastPara="1" wrap="square" lIns="68567" tIns="34267" rIns="68567" bIns="34267"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467" b="0" i="0" u="none" strike="noStrike" cap="none">
                <a:solidFill>
                  <a:srgbClr val="FFFFFF"/>
                </a:solidFill>
                <a:latin typeface="Segoe UI" panose="020B0502040204020203" pitchFamily="34" charset="0"/>
                <a:ea typeface="Quattrocento Sans"/>
                <a:cs typeface="Segoe UI" panose="020B0502040204020203" pitchFamily="34" charset="0"/>
                <a:sym typeface="Quattrocento Sans"/>
              </a:rPr>
              <a:t>    </a:t>
            </a:r>
            <a:endParaRPr sz="1067" b="0" i="0" u="none" strike="noStrike" cap="none">
              <a:solidFill>
                <a:srgbClr val="000000"/>
              </a:solidFill>
              <a:latin typeface="Arial"/>
              <a:ea typeface="Arial"/>
              <a:cs typeface="Arial"/>
              <a:sym typeface="Arial"/>
            </a:endParaRPr>
          </a:p>
        </p:txBody>
      </p:sp>
      <p:sp>
        <p:nvSpPr>
          <p:cNvPr id="150" name="Google Shape;150;p36"/>
          <p:cNvSpPr/>
          <p:nvPr/>
        </p:nvSpPr>
        <p:spPr>
          <a:xfrm>
            <a:off x="0" y="1259840"/>
            <a:ext cx="12192000" cy="4541520"/>
          </a:xfrm>
          <a:prstGeom prst="rect">
            <a:avLst/>
          </a:prstGeom>
          <a:solidFill>
            <a:schemeClr val="lt1"/>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Arial"/>
              <a:ea typeface="Arial"/>
              <a:cs typeface="Arial"/>
              <a:sym typeface="Arial"/>
            </a:endParaRPr>
          </a:p>
        </p:txBody>
      </p:sp>
      <p:pic>
        <p:nvPicPr>
          <p:cNvPr id="151" name="Google Shape;151;p36"/>
          <p:cNvPicPr preferRelativeResize="0"/>
          <p:nvPr/>
        </p:nvPicPr>
        <p:blipFill rotWithShape="1">
          <a:blip r:embed="rId2">
            <a:alphaModFix/>
          </a:blip>
          <a:srcRect/>
          <a:stretch/>
        </p:blipFill>
        <p:spPr>
          <a:xfrm>
            <a:off x="9521620" y="6261906"/>
            <a:ext cx="2292760" cy="329876"/>
          </a:xfrm>
          <a:prstGeom prst="rect">
            <a:avLst/>
          </a:prstGeom>
          <a:noFill/>
          <a:ln>
            <a:noFill/>
          </a:ln>
        </p:spPr>
      </p:pic>
    </p:spTree>
    <p:extLst>
      <p:ext uri="{BB962C8B-B14F-4D97-AF65-F5344CB8AC3E}">
        <p14:creationId xmlns:p14="http://schemas.microsoft.com/office/powerpoint/2010/main" val="220203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Пользовательский макет">
  <p:cSld name="Пользовательский макет">
    <p:spTree>
      <p:nvGrpSpPr>
        <p:cNvPr id="1" name="Shape 152"/>
        <p:cNvGrpSpPr/>
        <p:nvPr/>
      </p:nvGrpSpPr>
      <p:grpSpPr>
        <a:xfrm>
          <a:off x="0" y="0"/>
          <a:ext cx="0" cy="0"/>
          <a:chOff x="0" y="0"/>
          <a:chExt cx="0" cy="0"/>
        </a:xfrm>
      </p:grpSpPr>
      <p:sp>
        <p:nvSpPr>
          <p:cNvPr id="153" name="Google Shape;153;p37"/>
          <p:cNvSpPr/>
          <p:nvPr/>
        </p:nvSpPr>
        <p:spPr>
          <a:xfrm>
            <a:off x="0" y="0"/>
            <a:ext cx="12192000" cy="6858000"/>
          </a:xfrm>
          <a:prstGeom prst="rect">
            <a:avLst/>
          </a:prstGeom>
          <a:solidFill>
            <a:schemeClr val="lt1"/>
          </a:solidFill>
          <a:ln>
            <a:noFill/>
          </a:ln>
        </p:spPr>
        <p:txBody>
          <a:bodyPr spcFirstLastPara="1" wrap="square" lIns="121900" tIns="60967" rIns="121900" bIns="60967"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rgbClr val="FFFFFF"/>
              </a:solidFill>
              <a:latin typeface="Arial"/>
              <a:ea typeface="Arial"/>
              <a:cs typeface="Arial"/>
              <a:sym typeface="Arial"/>
            </a:endParaRPr>
          </a:p>
        </p:txBody>
      </p:sp>
      <p:sp>
        <p:nvSpPr>
          <p:cNvPr id="154" name="Google Shape;154;p37"/>
          <p:cNvSpPr/>
          <p:nvPr/>
        </p:nvSpPr>
        <p:spPr>
          <a:xfrm>
            <a:off x="-1519" y="0"/>
            <a:ext cx="12193520" cy="6858000"/>
          </a:xfrm>
          <a:prstGeom prst="rect">
            <a:avLst/>
          </a:prstGeom>
          <a:solidFill>
            <a:schemeClr val="accent3"/>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867" b="0" i="0" u="none" strike="noStrike" cap="none">
              <a:solidFill>
                <a:srgbClr val="FFFFFF"/>
              </a:solidFill>
              <a:latin typeface="Segoe UI" panose="020B0502040204020203" pitchFamily="34" charset="0"/>
              <a:ea typeface="Quattrocento Sans"/>
              <a:cs typeface="Segoe UI" panose="020B0502040204020203" pitchFamily="34" charset="0"/>
              <a:sym typeface="Quattrocento Sans"/>
            </a:endParaRPr>
          </a:p>
        </p:txBody>
      </p:sp>
      <p:sp>
        <p:nvSpPr>
          <p:cNvPr id="155" name="Google Shape;155;p37"/>
          <p:cNvSpPr/>
          <p:nvPr/>
        </p:nvSpPr>
        <p:spPr>
          <a:xfrm>
            <a:off x="-1519" y="1146629"/>
            <a:ext cx="12192000" cy="4238171"/>
          </a:xfrm>
          <a:prstGeom prst="rect">
            <a:avLst/>
          </a:prstGeom>
          <a:solidFill>
            <a:schemeClr val="lt1"/>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Arial"/>
              <a:ea typeface="Arial"/>
              <a:cs typeface="Arial"/>
              <a:sym typeface="Arial"/>
            </a:endParaRPr>
          </a:p>
        </p:txBody>
      </p:sp>
      <p:pic>
        <p:nvPicPr>
          <p:cNvPr id="156" name="Google Shape;156;p37"/>
          <p:cNvPicPr preferRelativeResize="0"/>
          <p:nvPr/>
        </p:nvPicPr>
        <p:blipFill rotWithShape="1">
          <a:blip r:embed="rId2">
            <a:alphaModFix/>
          </a:blip>
          <a:srcRect/>
          <a:stretch/>
        </p:blipFill>
        <p:spPr>
          <a:xfrm>
            <a:off x="9521620" y="6261906"/>
            <a:ext cx="2292760" cy="329876"/>
          </a:xfrm>
          <a:prstGeom prst="rect">
            <a:avLst/>
          </a:prstGeom>
          <a:noFill/>
          <a:ln>
            <a:noFill/>
          </a:ln>
        </p:spPr>
      </p:pic>
    </p:spTree>
    <p:extLst>
      <p:ext uri="{BB962C8B-B14F-4D97-AF65-F5344CB8AC3E}">
        <p14:creationId xmlns:p14="http://schemas.microsoft.com/office/powerpoint/2010/main" val="1261438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Заголовок и объект">
  <p:cSld name="Заголовок и объект">
    <p:spTree>
      <p:nvGrpSpPr>
        <p:cNvPr id="1" name="Shape 161"/>
        <p:cNvGrpSpPr/>
        <p:nvPr/>
      </p:nvGrpSpPr>
      <p:grpSpPr>
        <a:xfrm>
          <a:off x="0" y="0"/>
          <a:ext cx="0" cy="0"/>
          <a:chOff x="0" y="0"/>
          <a:chExt cx="0" cy="0"/>
        </a:xfrm>
      </p:grpSpPr>
    </p:spTree>
    <p:extLst>
      <p:ext uri="{BB962C8B-B14F-4D97-AF65-F5344CB8AC3E}">
        <p14:creationId xmlns:p14="http://schemas.microsoft.com/office/powerpoint/2010/main" val="3485240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Титульный слайд">
  <p:cSld name="1_Титульный слайд">
    <p:spTree>
      <p:nvGrpSpPr>
        <p:cNvPr id="1" name="Shape 162"/>
        <p:cNvGrpSpPr/>
        <p:nvPr/>
      </p:nvGrpSpPr>
      <p:grpSpPr>
        <a:xfrm>
          <a:off x="0" y="0"/>
          <a:ext cx="0" cy="0"/>
          <a:chOff x="0" y="0"/>
          <a:chExt cx="0" cy="0"/>
        </a:xfrm>
      </p:grpSpPr>
    </p:spTree>
    <p:extLst>
      <p:ext uri="{BB962C8B-B14F-4D97-AF65-F5344CB8AC3E}">
        <p14:creationId xmlns:p14="http://schemas.microsoft.com/office/powerpoint/2010/main" val="75383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Пользовательский макет">
  <p:cSld name="2_Пользовательский макет">
    <p:spTree>
      <p:nvGrpSpPr>
        <p:cNvPr id="1" name="Shape 163"/>
        <p:cNvGrpSpPr/>
        <p:nvPr/>
      </p:nvGrpSpPr>
      <p:grpSpPr>
        <a:xfrm>
          <a:off x="0" y="0"/>
          <a:ext cx="0" cy="0"/>
          <a:chOff x="0" y="0"/>
          <a:chExt cx="0" cy="0"/>
        </a:xfrm>
      </p:grpSpPr>
      <p:sp>
        <p:nvSpPr>
          <p:cNvPr id="164" name="Google Shape;164;p42"/>
          <p:cNvSpPr/>
          <p:nvPr/>
        </p:nvSpPr>
        <p:spPr>
          <a:xfrm>
            <a:off x="0" y="0"/>
            <a:ext cx="12192000" cy="6858000"/>
          </a:xfrm>
          <a:prstGeom prst="rect">
            <a:avLst/>
          </a:prstGeom>
          <a:solidFill>
            <a:schemeClr val="lt1"/>
          </a:solidFill>
          <a:ln>
            <a:noFill/>
          </a:ln>
        </p:spPr>
        <p:txBody>
          <a:bodyPr spcFirstLastPara="1" wrap="square" lIns="121900" tIns="60967" rIns="121900" bIns="60967"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rgbClr val="FFFFFF"/>
              </a:solidFill>
              <a:latin typeface="Arial"/>
              <a:ea typeface="Arial"/>
              <a:cs typeface="Arial"/>
              <a:sym typeface="Arial"/>
            </a:endParaRPr>
          </a:p>
        </p:txBody>
      </p:sp>
      <p:sp>
        <p:nvSpPr>
          <p:cNvPr id="165" name="Google Shape;165;p42"/>
          <p:cNvSpPr/>
          <p:nvPr/>
        </p:nvSpPr>
        <p:spPr>
          <a:xfrm>
            <a:off x="-1519" y="0"/>
            <a:ext cx="12193520" cy="6858000"/>
          </a:xfrm>
          <a:prstGeom prst="rect">
            <a:avLst/>
          </a:prstGeom>
          <a:solidFill>
            <a:schemeClr val="accent3"/>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867" b="0" i="0" u="none" strike="noStrike" cap="none">
              <a:solidFill>
                <a:srgbClr val="FFFFFF"/>
              </a:solidFill>
              <a:latin typeface="Segoe UI" panose="020B0502040204020203" pitchFamily="34" charset="0"/>
              <a:ea typeface="Quattrocento Sans"/>
              <a:cs typeface="Segoe UI" panose="020B0502040204020203" pitchFamily="34" charset="0"/>
              <a:sym typeface="Quattrocento Sans"/>
            </a:endParaRPr>
          </a:p>
        </p:txBody>
      </p:sp>
      <p:sp>
        <p:nvSpPr>
          <p:cNvPr id="166" name="Google Shape;166;p42"/>
          <p:cNvSpPr/>
          <p:nvPr/>
        </p:nvSpPr>
        <p:spPr>
          <a:xfrm>
            <a:off x="6096000" y="1146629"/>
            <a:ext cx="6094481" cy="5445152"/>
          </a:xfrm>
          <a:prstGeom prst="rect">
            <a:avLst/>
          </a:prstGeom>
          <a:solidFill>
            <a:schemeClr val="lt1"/>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Arial"/>
              <a:ea typeface="Arial"/>
              <a:cs typeface="Arial"/>
              <a:sym typeface="Arial"/>
            </a:endParaRPr>
          </a:p>
        </p:txBody>
      </p:sp>
      <p:pic>
        <p:nvPicPr>
          <p:cNvPr id="167" name="Google Shape;167;p42"/>
          <p:cNvPicPr preferRelativeResize="0"/>
          <p:nvPr/>
        </p:nvPicPr>
        <p:blipFill rotWithShape="1">
          <a:blip r:embed="rId2">
            <a:alphaModFix/>
          </a:blip>
          <a:srcRect/>
          <a:stretch/>
        </p:blipFill>
        <p:spPr>
          <a:xfrm>
            <a:off x="9521620" y="6261906"/>
            <a:ext cx="2292760" cy="329876"/>
          </a:xfrm>
          <a:prstGeom prst="rect">
            <a:avLst/>
          </a:prstGeom>
          <a:noFill/>
          <a:ln>
            <a:noFill/>
          </a:ln>
        </p:spPr>
      </p:pic>
    </p:spTree>
    <p:extLst>
      <p:ext uri="{BB962C8B-B14F-4D97-AF65-F5344CB8AC3E}">
        <p14:creationId xmlns:p14="http://schemas.microsoft.com/office/powerpoint/2010/main" val="141294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Титульный слайд">
  <p:cSld name="Титульный слайд">
    <p:spTree>
      <p:nvGrpSpPr>
        <p:cNvPr id="1" name="Shape 168"/>
        <p:cNvGrpSpPr/>
        <p:nvPr/>
      </p:nvGrpSpPr>
      <p:grpSpPr>
        <a:xfrm>
          <a:off x="0" y="0"/>
          <a:ext cx="0" cy="0"/>
          <a:chOff x="0" y="0"/>
          <a:chExt cx="0" cy="0"/>
        </a:xfrm>
      </p:grpSpPr>
      <p:grpSp>
        <p:nvGrpSpPr>
          <p:cNvPr id="169" name="Google Shape;169;p43"/>
          <p:cNvGrpSpPr/>
          <p:nvPr/>
        </p:nvGrpSpPr>
        <p:grpSpPr>
          <a:xfrm>
            <a:off x="286201" y="295272"/>
            <a:ext cx="1406513" cy="287333"/>
            <a:chOff x="212724" y="295272"/>
            <a:chExt cx="1406514" cy="287333"/>
          </a:xfrm>
        </p:grpSpPr>
        <p:sp>
          <p:nvSpPr>
            <p:cNvPr id="170" name="Google Shape;170;p43"/>
            <p:cNvSpPr/>
            <p:nvPr/>
          </p:nvSpPr>
          <p:spPr>
            <a:xfrm>
              <a:off x="573084" y="355596"/>
              <a:ext cx="223836" cy="166685"/>
            </a:xfrm>
            <a:custGeom>
              <a:avLst/>
              <a:gdLst/>
              <a:ahLst/>
              <a:cxnLst/>
              <a:rect l="l" t="t" r="r" b="b"/>
              <a:pathLst>
                <a:path w="179" h="133" extrusionOk="0">
                  <a:moveTo>
                    <a:pt x="138" y="0"/>
                  </a:moveTo>
                  <a:cubicBezTo>
                    <a:pt x="117" y="0"/>
                    <a:pt x="103" y="9"/>
                    <a:pt x="95" y="25"/>
                  </a:cubicBezTo>
                  <a:cubicBezTo>
                    <a:pt x="90" y="9"/>
                    <a:pt x="76" y="0"/>
                    <a:pt x="58" y="0"/>
                  </a:cubicBezTo>
                  <a:cubicBezTo>
                    <a:pt x="37" y="0"/>
                    <a:pt x="25" y="10"/>
                    <a:pt x="14" y="26"/>
                  </a:cubicBezTo>
                  <a:cubicBezTo>
                    <a:pt x="14" y="3"/>
                    <a:pt x="14" y="3"/>
                    <a:pt x="14" y="3"/>
                  </a:cubicBezTo>
                  <a:cubicBezTo>
                    <a:pt x="0" y="3"/>
                    <a:pt x="0" y="3"/>
                    <a:pt x="0" y="3"/>
                  </a:cubicBezTo>
                  <a:cubicBezTo>
                    <a:pt x="0" y="133"/>
                    <a:pt x="0" y="133"/>
                    <a:pt x="0" y="133"/>
                  </a:cubicBezTo>
                  <a:cubicBezTo>
                    <a:pt x="15" y="133"/>
                    <a:pt x="15" y="133"/>
                    <a:pt x="15" y="133"/>
                  </a:cubicBezTo>
                  <a:cubicBezTo>
                    <a:pt x="15" y="59"/>
                    <a:pt x="15" y="59"/>
                    <a:pt x="15" y="59"/>
                  </a:cubicBezTo>
                  <a:cubicBezTo>
                    <a:pt x="15" y="34"/>
                    <a:pt x="27" y="14"/>
                    <a:pt x="53" y="14"/>
                  </a:cubicBezTo>
                  <a:cubicBezTo>
                    <a:pt x="74" y="14"/>
                    <a:pt x="82" y="26"/>
                    <a:pt x="82" y="46"/>
                  </a:cubicBezTo>
                  <a:cubicBezTo>
                    <a:pt x="82" y="133"/>
                    <a:pt x="82" y="133"/>
                    <a:pt x="82" y="133"/>
                  </a:cubicBezTo>
                  <a:cubicBezTo>
                    <a:pt x="97" y="133"/>
                    <a:pt x="97" y="133"/>
                    <a:pt x="97" y="133"/>
                  </a:cubicBezTo>
                  <a:cubicBezTo>
                    <a:pt x="97" y="53"/>
                    <a:pt x="97" y="53"/>
                    <a:pt x="97" y="53"/>
                  </a:cubicBezTo>
                  <a:cubicBezTo>
                    <a:pt x="97" y="30"/>
                    <a:pt x="110" y="14"/>
                    <a:pt x="133" y="14"/>
                  </a:cubicBezTo>
                  <a:cubicBezTo>
                    <a:pt x="153" y="14"/>
                    <a:pt x="163" y="25"/>
                    <a:pt x="163" y="45"/>
                  </a:cubicBezTo>
                  <a:cubicBezTo>
                    <a:pt x="163" y="133"/>
                    <a:pt x="163" y="133"/>
                    <a:pt x="163" y="133"/>
                  </a:cubicBezTo>
                  <a:cubicBezTo>
                    <a:pt x="179" y="133"/>
                    <a:pt x="179" y="133"/>
                    <a:pt x="179" y="133"/>
                  </a:cubicBezTo>
                  <a:cubicBezTo>
                    <a:pt x="179" y="40"/>
                    <a:pt x="179" y="40"/>
                    <a:pt x="179" y="40"/>
                  </a:cubicBezTo>
                  <a:cubicBezTo>
                    <a:pt x="179" y="12"/>
                    <a:pt x="159" y="0"/>
                    <a:pt x="138" y="0"/>
                  </a:cubicBezTo>
                  <a:close/>
                </a:path>
              </a:pathLst>
            </a:custGeom>
            <a:solidFill>
              <a:srgbClr val="1B1A4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Arial"/>
                <a:ea typeface="Arial"/>
                <a:cs typeface="Arial"/>
                <a:sym typeface="Arial"/>
              </a:endParaRPr>
            </a:p>
          </p:txBody>
        </p:sp>
        <p:sp>
          <p:nvSpPr>
            <p:cNvPr id="171" name="Google Shape;171;p43"/>
            <p:cNvSpPr/>
            <p:nvPr/>
          </p:nvSpPr>
          <p:spPr>
            <a:xfrm>
              <a:off x="212724" y="296859"/>
              <a:ext cx="147636" cy="230184"/>
            </a:xfrm>
            <a:custGeom>
              <a:avLst/>
              <a:gdLst/>
              <a:ahLst/>
              <a:cxnLst/>
              <a:rect l="l" t="t" r="r" b="b"/>
              <a:pathLst>
                <a:path w="119" h="183" extrusionOk="0">
                  <a:moveTo>
                    <a:pt x="61" y="45"/>
                  </a:moveTo>
                  <a:cubicBezTo>
                    <a:pt x="40" y="45"/>
                    <a:pt x="23" y="55"/>
                    <a:pt x="15" y="74"/>
                  </a:cubicBezTo>
                  <a:cubicBezTo>
                    <a:pt x="15" y="0"/>
                    <a:pt x="15" y="0"/>
                    <a:pt x="15" y="0"/>
                  </a:cubicBezTo>
                  <a:cubicBezTo>
                    <a:pt x="0" y="0"/>
                    <a:pt x="0" y="0"/>
                    <a:pt x="0" y="0"/>
                  </a:cubicBezTo>
                  <a:cubicBezTo>
                    <a:pt x="0" y="179"/>
                    <a:pt x="0" y="179"/>
                    <a:pt x="0" y="179"/>
                  </a:cubicBezTo>
                  <a:cubicBezTo>
                    <a:pt x="14" y="179"/>
                    <a:pt x="14" y="179"/>
                    <a:pt x="14" y="179"/>
                  </a:cubicBezTo>
                  <a:cubicBezTo>
                    <a:pt x="14" y="154"/>
                    <a:pt x="14" y="154"/>
                    <a:pt x="14" y="154"/>
                  </a:cubicBezTo>
                  <a:cubicBezTo>
                    <a:pt x="21" y="173"/>
                    <a:pt x="38" y="183"/>
                    <a:pt x="60" y="183"/>
                  </a:cubicBezTo>
                  <a:cubicBezTo>
                    <a:pt x="96" y="183"/>
                    <a:pt x="119" y="156"/>
                    <a:pt x="119" y="114"/>
                  </a:cubicBezTo>
                  <a:cubicBezTo>
                    <a:pt x="119" y="72"/>
                    <a:pt x="96" y="45"/>
                    <a:pt x="61" y="45"/>
                  </a:cubicBezTo>
                  <a:close/>
                  <a:moveTo>
                    <a:pt x="59" y="170"/>
                  </a:moveTo>
                  <a:cubicBezTo>
                    <a:pt x="32" y="170"/>
                    <a:pt x="14" y="148"/>
                    <a:pt x="14" y="114"/>
                  </a:cubicBezTo>
                  <a:cubicBezTo>
                    <a:pt x="14" y="80"/>
                    <a:pt x="32" y="59"/>
                    <a:pt x="59" y="59"/>
                  </a:cubicBezTo>
                  <a:cubicBezTo>
                    <a:pt x="86" y="59"/>
                    <a:pt x="103" y="80"/>
                    <a:pt x="103" y="114"/>
                  </a:cubicBezTo>
                  <a:cubicBezTo>
                    <a:pt x="103" y="148"/>
                    <a:pt x="86" y="170"/>
                    <a:pt x="59" y="170"/>
                  </a:cubicBezTo>
                  <a:close/>
                </a:path>
              </a:pathLst>
            </a:custGeom>
            <a:solidFill>
              <a:srgbClr val="1B1A4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Arial"/>
                <a:ea typeface="Arial"/>
                <a:cs typeface="Arial"/>
                <a:sym typeface="Arial"/>
              </a:endParaRPr>
            </a:p>
          </p:txBody>
        </p:sp>
        <p:sp>
          <p:nvSpPr>
            <p:cNvPr id="172" name="Google Shape;172;p43"/>
            <p:cNvSpPr/>
            <p:nvPr/>
          </p:nvSpPr>
          <p:spPr>
            <a:xfrm>
              <a:off x="393698" y="355596"/>
              <a:ext cx="147636" cy="227009"/>
            </a:xfrm>
            <a:custGeom>
              <a:avLst/>
              <a:gdLst/>
              <a:ahLst/>
              <a:cxnLst/>
              <a:rect l="l" t="t" r="r" b="b"/>
              <a:pathLst>
                <a:path w="119" h="181" extrusionOk="0">
                  <a:moveTo>
                    <a:pt x="60" y="0"/>
                  </a:moveTo>
                  <a:cubicBezTo>
                    <a:pt x="39" y="0"/>
                    <a:pt x="23" y="9"/>
                    <a:pt x="14" y="28"/>
                  </a:cubicBezTo>
                  <a:cubicBezTo>
                    <a:pt x="14" y="3"/>
                    <a:pt x="14" y="3"/>
                    <a:pt x="14" y="3"/>
                  </a:cubicBezTo>
                  <a:cubicBezTo>
                    <a:pt x="0" y="3"/>
                    <a:pt x="0" y="3"/>
                    <a:pt x="0" y="3"/>
                  </a:cubicBezTo>
                  <a:cubicBezTo>
                    <a:pt x="0" y="181"/>
                    <a:pt x="0" y="181"/>
                    <a:pt x="0" y="181"/>
                  </a:cubicBezTo>
                  <a:cubicBezTo>
                    <a:pt x="15" y="181"/>
                    <a:pt x="15" y="181"/>
                    <a:pt x="15" y="181"/>
                  </a:cubicBezTo>
                  <a:cubicBezTo>
                    <a:pt x="15" y="109"/>
                    <a:pt x="15" y="109"/>
                    <a:pt x="15" y="109"/>
                  </a:cubicBezTo>
                  <a:cubicBezTo>
                    <a:pt x="24" y="127"/>
                    <a:pt x="40" y="137"/>
                    <a:pt x="61" y="137"/>
                  </a:cubicBezTo>
                  <a:cubicBezTo>
                    <a:pt x="96" y="137"/>
                    <a:pt x="119" y="110"/>
                    <a:pt x="119" y="69"/>
                  </a:cubicBezTo>
                  <a:cubicBezTo>
                    <a:pt x="119" y="27"/>
                    <a:pt x="96" y="0"/>
                    <a:pt x="60" y="0"/>
                  </a:cubicBezTo>
                  <a:close/>
                  <a:moveTo>
                    <a:pt x="59" y="123"/>
                  </a:moveTo>
                  <a:cubicBezTo>
                    <a:pt x="32" y="123"/>
                    <a:pt x="14" y="102"/>
                    <a:pt x="14" y="68"/>
                  </a:cubicBezTo>
                  <a:cubicBezTo>
                    <a:pt x="14" y="34"/>
                    <a:pt x="31" y="13"/>
                    <a:pt x="58" y="13"/>
                  </a:cubicBezTo>
                  <a:cubicBezTo>
                    <a:pt x="85" y="13"/>
                    <a:pt x="103" y="35"/>
                    <a:pt x="103" y="69"/>
                  </a:cubicBezTo>
                  <a:cubicBezTo>
                    <a:pt x="103" y="102"/>
                    <a:pt x="85" y="123"/>
                    <a:pt x="59" y="123"/>
                  </a:cubicBezTo>
                  <a:close/>
                </a:path>
              </a:pathLst>
            </a:custGeom>
            <a:solidFill>
              <a:srgbClr val="1B1A4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Arial"/>
                <a:ea typeface="Arial"/>
                <a:cs typeface="Arial"/>
                <a:sym typeface="Arial"/>
              </a:endParaRPr>
            </a:p>
          </p:txBody>
        </p:sp>
        <p:sp>
          <p:nvSpPr>
            <p:cNvPr id="173" name="Google Shape;173;p43"/>
            <p:cNvSpPr/>
            <p:nvPr/>
          </p:nvSpPr>
          <p:spPr>
            <a:xfrm>
              <a:off x="846132" y="355596"/>
              <a:ext cx="153986" cy="171448"/>
            </a:xfrm>
            <a:custGeom>
              <a:avLst/>
              <a:gdLst/>
              <a:ahLst/>
              <a:cxnLst/>
              <a:rect l="l" t="t" r="r" b="b"/>
              <a:pathLst>
                <a:path w="123" h="137" extrusionOk="0">
                  <a:moveTo>
                    <a:pt x="62" y="0"/>
                  </a:moveTo>
                  <a:cubicBezTo>
                    <a:pt x="24" y="0"/>
                    <a:pt x="0" y="27"/>
                    <a:pt x="0" y="68"/>
                  </a:cubicBezTo>
                  <a:cubicBezTo>
                    <a:pt x="0" y="110"/>
                    <a:pt x="24" y="137"/>
                    <a:pt x="62" y="137"/>
                  </a:cubicBezTo>
                  <a:cubicBezTo>
                    <a:pt x="99" y="137"/>
                    <a:pt x="123" y="110"/>
                    <a:pt x="123" y="69"/>
                  </a:cubicBezTo>
                  <a:cubicBezTo>
                    <a:pt x="123" y="26"/>
                    <a:pt x="99" y="0"/>
                    <a:pt x="62" y="0"/>
                  </a:cubicBezTo>
                  <a:close/>
                  <a:moveTo>
                    <a:pt x="62" y="123"/>
                  </a:moveTo>
                  <a:cubicBezTo>
                    <a:pt x="33" y="123"/>
                    <a:pt x="16" y="102"/>
                    <a:pt x="16" y="68"/>
                  </a:cubicBezTo>
                  <a:cubicBezTo>
                    <a:pt x="16" y="35"/>
                    <a:pt x="34" y="13"/>
                    <a:pt x="61" y="13"/>
                  </a:cubicBezTo>
                  <a:cubicBezTo>
                    <a:pt x="89" y="13"/>
                    <a:pt x="107" y="35"/>
                    <a:pt x="107" y="68"/>
                  </a:cubicBezTo>
                  <a:cubicBezTo>
                    <a:pt x="107" y="102"/>
                    <a:pt x="89" y="123"/>
                    <a:pt x="62" y="123"/>
                  </a:cubicBezTo>
                  <a:close/>
                </a:path>
              </a:pathLst>
            </a:custGeom>
            <a:solidFill>
              <a:srgbClr val="1B1A4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Arial"/>
                <a:ea typeface="Arial"/>
                <a:cs typeface="Arial"/>
                <a:sym typeface="Arial"/>
              </a:endParaRPr>
            </a:p>
          </p:txBody>
        </p:sp>
        <p:sp>
          <p:nvSpPr>
            <p:cNvPr id="174" name="Google Shape;174;p43"/>
            <p:cNvSpPr/>
            <p:nvPr/>
          </p:nvSpPr>
          <p:spPr>
            <a:xfrm>
              <a:off x="1314440" y="355596"/>
              <a:ext cx="131761" cy="166685"/>
            </a:xfrm>
            <a:custGeom>
              <a:avLst/>
              <a:gdLst/>
              <a:ahLst/>
              <a:cxnLst/>
              <a:rect l="l" t="t" r="r" b="b"/>
              <a:pathLst>
                <a:path w="105" h="133" extrusionOk="0">
                  <a:moveTo>
                    <a:pt x="60" y="0"/>
                  </a:moveTo>
                  <a:cubicBezTo>
                    <a:pt x="38" y="0"/>
                    <a:pt x="25" y="9"/>
                    <a:pt x="15" y="28"/>
                  </a:cubicBezTo>
                  <a:cubicBezTo>
                    <a:pt x="15" y="3"/>
                    <a:pt x="15" y="3"/>
                    <a:pt x="15" y="3"/>
                  </a:cubicBezTo>
                  <a:cubicBezTo>
                    <a:pt x="0" y="3"/>
                    <a:pt x="0" y="3"/>
                    <a:pt x="0" y="3"/>
                  </a:cubicBezTo>
                  <a:cubicBezTo>
                    <a:pt x="0" y="133"/>
                    <a:pt x="0" y="133"/>
                    <a:pt x="0" y="133"/>
                  </a:cubicBezTo>
                  <a:cubicBezTo>
                    <a:pt x="16" y="133"/>
                    <a:pt x="16" y="133"/>
                    <a:pt x="16" y="133"/>
                  </a:cubicBezTo>
                  <a:cubicBezTo>
                    <a:pt x="16" y="63"/>
                    <a:pt x="16" y="63"/>
                    <a:pt x="16" y="63"/>
                  </a:cubicBezTo>
                  <a:cubicBezTo>
                    <a:pt x="16" y="29"/>
                    <a:pt x="33" y="14"/>
                    <a:pt x="56" y="14"/>
                  </a:cubicBezTo>
                  <a:cubicBezTo>
                    <a:pt x="76" y="14"/>
                    <a:pt x="89" y="23"/>
                    <a:pt x="89" y="50"/>
                  </a:cubicBezTo>
                  <a:cubicBezTo>
                    <a:pt x="89" y="133"/>
                    <a:pt x="89" y="133"/>
                    <a:pt x="89" y="133"/>
                  </a:cubicBezTo>
                  <a:cubicBezTo>
                    <a:pt x="105" y="133"/>
                    <a:pt x="105" y="133"/>
                    <a:pt x="105" y="133"/>
                  </a:cubicBezTo>
                  <a:cubicBezTo>
                    <a:pt x="105" y="45"/>
                    <a:pt x="105" y="45"/>
                    <a:pt x="105" y="45"/>
                  </a:cubicBezTo>
                  <a:cubicBezTo>
                    <a:pt x="105" y="13"/>
                    <a:pt x="86" y="0"/>
                    <a:pt x="60" y="0"/>
                  </a:cubicBezTo>
                  <a:close/>
                </a:path>
              </a:pathLst>
            </a:custGeom>
            <a:solidFill>
              <a:srgbClr val="1B1A4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Arial"/>
                <a:ea typeface="Arial"/>
                <a:cs typeface="Arial"/>
                <a:sym typeface="Arial"/>
              </a:endParaRPr>
            </a:p>
          </p:txBody>
        </p:sp>
        <p:sp>
          <p:nvSpPr>
            <p:cNvPr id="175" name="Google Shape;175;p43"/>
            <p:cNvSpPr/>
            <p:nvPr/>
          </p:nvSpPr>
          <p:spPr>
            <a:xfrm>
              <a:off x="1474777" y="355596"/>
              <a:ext cx="144461" cy="171448"/>
            </a:xfrm>
            <a:custGeom>
              <a:avLst/>
              <a:gdLst/>
              <a:ahLst/>
              <a:cxnLst/>
              <a:rect l="l" t="t" r="r" b="b"/>
              <a:pathLst>
                <a:path w="116" h="137" extrusionOk="0">
                  <a:moveTo>
                    <a:pt x="116" y="67"/>
                  </a:moveTo>
                  <a:cubicBezTo>
                    <a:pt x="116" y="32"/>
                    <a:pt x="97" y="0"/>
                    <a:pt x="59" y="0"/>
                  </a:cubicBezTo>
                  <a:cubicBezTo>
                    <a:pt x="24" y="0"/>
                    <a:pt x="0" y="29"/>
                    <a:pt x="0" y="70"/>
                  </a:cubicBezTo>
                  <a:cubicBezTo>
                    <a:pt x="0" y="111"/>
                    <a:pt x="23" y="137"/>
                    <a:pt x="59" y="137"/>
                  </a:cubicBezTo>
                  <a:cubicBezTo>
                    <a:pt x="90" y="137"/>
                    <a:pt x="109" y="119"/>
                    <a:pt x="115" y="90"/>
                  </a:cubicBezTo>
                  <a:cubicBezTo>
                    <a:pt x="99" y="90"/>
                    <a:pt x="99" y="90"/>
                    <a:pt x="99" y="90"/>
                  </a:cubicBezTo>
                  <a:cubicBezTo>
                    <a:pt x="94" y="113"/>
                    <a:pt x="81" y="124"/>
                    <a:pt x="60" y="124"/>
                  </a:cubicBezTo>
                  <a:cubicBezTo>
                    <a:pt x="29" y="124"/>
                    <a:pt x="16" y="99"/>
                    <a:pt x="16" y="72"/>
                  </a:cubicBezTo>
                  <a:cubicBezTo>
                    <a:pt x="116" y="72"/>
                    <a:pt x="116" y="72"/>
                    <a:pt x="116" y="72"/>
                  </a:cubicBezTo>
                  <a:lnTo>
                    <a:pt x="116" y="67"/>
                  </a:lnTo>
                  <a:close/>
                  <a:moveTo>
                    <a:pt x="16" y="59"/>
                  </a:moveTo>
                  <a:cubicBezTo>
                    <a:pt x="19" y="35"/>
                    <a:pt x="30" y="13"/>
                    <a:pt x="59" y="13"/>
                  </a:cubicBezTo>
                  <a:cubicBezTo>
                    <a:pt x="83" y="13"/>
                    <a:pt x="98" y="30"/>
                    <a:pt x="100" y="59"/>
                  </a:cubicBezTo>
                  <a:lnTo>
                    <a:pt x="16" y="59"/>
                  </a:lnTo>
                  <a:close/>
                </a:path>
              </a:pathLst>
            </a:custGeom>
            <a:solidFill>
              <a:srgbClr val="1B1A4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Arial"/>
                <a:ea typeface="Arial"/>
                <a:cs typeface="Arial"/>
                <a:sym typeface="Arial"/>
              </a:endParaRPr>
            </a:p>
          </p:txBody>
        </p:sp>
        <p:sp>
          <p:nvSpPr>
            <p:cNvPr id="176" name="Google Shape;176;p43"/>
            <p:cNvSpPr/>
            <p:nvPr/>
          </p:nvSpPr>
          <p:spPr>
            <a:xfrm>
              <a:off x="1255703" y="295272"/>
              <a:ext cx="20637" cy="33337"/>
            </a:xfrm>
            <a:prstGeom prst="rect">
              <a:avLst/>
            </a:prstGeom>
            <a:solidFill>
              <a:srgbClr val="1B1A4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Arial"/>
                <a:ea typeface="Arial"/>
                <a:cs typeface="Arial"/>
                <a:sym typeface="Arial"/>
              </a:endParaRPr>
            </a:p>
          </p:txBody>
        </p:sp>
        <p:sp>
          <p:nvSpPr>
            <p:cNvPr id="177" name="Google Shape;177;p43"/>
            <p:cNvSpPr/>
            <p:nvPr/>
          </p:nvSpPr>
          <p:spPr>
            <a:xfrm>
              <a:off x="1028693" y="355596"/>
              <a:ext cx="131761" cy="166685"/>
            </a:xfrm>
            <a:custGeom>
              <a:avLst/>
              <a:gdLst/>
              <a:ahLst/>
              <a:cxnLst/>
              <a:rect l="l" t="t" r="r" b="b"/>
              <a:pathLst>
                <a:path w="106" h="133" extrusionOk="0">
                  <a:moveTo>
                    <a:pt x="61" y="0"/>
                  </a:moveTo>
                  <a:cubicBezTo>
                    <a:pt x="39" y="0"/>
                    <a:pt x="26" y="9"/>
                    <a:pt x="15" y="28"/>
                  </a:cubicBezTo>
                  <a:cubicBezTo>
                    <a:pt x="15" y="3"/>
                    <a:pt x="15" y="3"/>
                    <a:pt x="15" y="3"/>
                  </a:cubicBezTo>
                  <a:cubicBezTo>
                    <a:pt x="0" y="3"/>
                    <a:pt x="0" y="3"/>
                    <a:pt x="0" y="3"/>
                  </a:cubicBezTo>
                  <a:cubicBezTo>
                    <a:pt x="0" y="133"/>
                    <a:pt x="0" y="133"/>
                    <a:pt x="0" y="133"/>
                  </a:cubicBezTo>
                  <a:cubicBezTo>
                    <a:pt x="16" y="133"/>
                    <a:pt x="16" y="133"/>
                    <a:pt x="16" y="133"/>
                  </a:cubicBezTo>
                  <a:cubicBezTo>
                    <a:pt x="16" y="63"/>
                    <a:pt x="16" y="63"/>
                    <a:pt x="16" y="63"/>
                  </a:cubicBezTo>
                  <a:cubicBezTo>
                    <a:pt x="16" y="29"/>
                    <a:pt x="33" y="14"/>
                    <a:pt x="57" y="14"/>
                  </a:cubicBezTo>
                  <a:cubicBezTo>
                    <a:pt x="77" y="14"/>
                    <a:pt x="90" y="23"/>
                    <a:pt x="90" y="50"/>
                  </a:cubicBezTo>
                  <a:cubicBezTo>
                    <a:pt x="90" y="133"/>
                    <a:pt x="90" y="133"/>
                    <a:pt x="90" y="133"/>
                  </a:cubicBezTo>
                  <a:cubicBezTo>
                    <a:pt x="106" y="133"/>
                    <a:pt x="106" y="133"/>
                    <a:pt x="106" y="133"/>
                  </a:cubicBezTo>
                  <a:cubicBezTo>
                    <a:pt x="106" y="45"/>
                    <a:pt x="106" y="45"/>
                    <a:pt x="106" y="45"/>
                  </a:cubicBezTo>
                  <a:cubicBezTo>
                    <a:pt x="106" y="13"/>
                    <a:pt x="86" y="0"/>
                    <a:pt x="61" y="0"/>
                  </a:cubicBezTo>
                  <a:close/>
                </a:path>
              </a:pathLst>
            </a:custGeom>
            <a:solidFill>
              <a:srgbClr val="1B1A4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Arial"/>
                <a:ea typeface="Arial"/>
                <a:cs typeface="Arial"/>
                <a:sym typeface="Arial"/>
              </a:endParaRPr>
            </a:p>
          </p:txBody>
        </p:sp>
        <p:sp>
          <p:nvSpPr>
            <p:cNvPr id="178" name="Google Shape;178;p43"/>
            <p:cNvSpPr/>
            <p:nvPr/>
          </p:nvSpPr>
          <p:spPr>
            <a:xfrm>
              <a:off x="1255703" y="358771"/>
              <a:ext cx="20637" cy="163510"/>
            </a:xfrm>
            <a:prstGeom prst="rect">
              <a:avLst/>
            </a:prstGeom>
            <a:solidFill>
              <a:srgbClr val="1B1A4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Arial"/>
                <a:ea typeface="Arial"/>
                <a:cs typeface="Arial"/>
                <a:sym typeface="Arial"/>
              </a:endParaRPr>
            </a:p>
          </p:txBody>
        </p:sp>
        <p:sp>
          <p:nvSpPr>
            <p:cNvPr id="179" name="Google Shape;179;p43"/>
            <p:cNvSpPr/>
            <p:nvPr/>
          </p:nvSpPr>
          <p:spPr>
            <a:xfrm>
              <a:off x="1198554" y="296859"/>
              <a:ext cx="20637" cy="225422"/>
            </a:xfrm>
            <a:prstGeom prst="rect">
              <a:avLst/>
            </a:prstGeom>
            <a:solidFill>
              <a:srgbClr val="1B1A4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Arial"/>
                <a:ea typeface="Arial"/>
                <a:cs typeface="Arial"/>
                <a:sym typeface="Arial"/>
              </a:endParaRPr>
            </a:p>
          </p:txBody>
        </p:sp>
        <p:sp>
          <p:nvSpPr>
            <p:cNvPr id="180" name="Google Shape;180;p43"/>
            <p:cNvSpPr/>
            <p:nvPr/>
          </p:nvSpPr>
          <p:spPr>
            <a:xfrm>
              <a:off x="801682" y="354009"/>
              <a:ext cx="52387" cy="46037"/>
            </a:xfrm>
            <a:custGeom>
              <a:avLst/>
              <a:gdLst/>
              <a:ahLst/>
              <a:cxnLst/>
              <a:rect l="l" t="t" r="r" b="b"/>
              <a:pathLst>
                <a:path w="33" h="29" extrusionOk="0">
                  <a:moveTo>
                    <a:pt x="16" y="29"/>
                  </a:moveTo>
                  <a:lnTo>
                    <a:pt x="33" y="0"/>
                  </a:lnTo>
                  <a:lnTo>
                    <a:pt x="0" y="0"/>
                  </a:lnTo>
                  <a:lnTo>
                    <a:pt x="16" y="29"/>
                  </a:lnTo>
                  <a:lnTo>
                    <a:pt x="16" y="29"/>
                  </a:lnTo>
                  <a:lnTo>
                    <a:pt x="16" y="29"/>
                  </a:lnTo>
                  <a:lnTo>
                    <a:pt x="16" y="29"/>
                  </a:lnTo>
                  <a:lnTo>
                    <a:pt x="16" y="29"/>
                  </a:lnTo>
                  <a:close/>
                </a:path>
              </a:pathLst>
            </a:custGeom>
            <a:solidFill>
              <a:srgbClr val="F4792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Arial"/>
                <a:ea typeface="Arial"/>
                <a:cs typeface="Arial"/>
                <a:sym typeface="Arial"/>
              </a:endParaRPr>
            </a:p>
          </p:txBody>
        </p:sp>
      </p:grpSp>
      <p:sp>
        <p:nvSpPr>
          <p:cNvPr id="181" name="Google Shape;181;p43"/>
          <p:cNvSpPr/>
          <p:nvPr/>
        </p:nvSpPr>
        <p:spPr>
          <a:xfrm>
            <a:off x="1" y="1"/>
            <a:ext cx="12191999" cy="6870700"/>
          </a:xfrm>
          <a:prstGeom prst="rect">
            <a:avLst/>
          </a:prstGeom>
          <a:gradFill>
            <a:gsLst>
              <a:gs pos="0">
                <a:srgbClr val="052039"/>
              </a:gs>
              <a:gs pos="100000">
                <a:srgbClr val="0A2C4B"/>
              </a:gs>
            </a:gsLst>
            <a:lin ang="5400000" scaled="0"/>
          </a:gra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chemeClr val="lt1"/>
              </a:buClr>
              <a:buSzPts val="1400"/>
              <a:buFont typeface="Quattrocento Sans"/>
              <a:buNone/>
            </a:pPr>
            <a:r>
              <a:rPr lang="en" sz="1867" b="0" i="0" u="none" strike="noStrike" cap="none">
                <a:solidFill>
                  <a:schemeClr val="lt1"/>
                </a:solidFill>
                <a:latin typeface="Segoe UI" panose="020B0502040204020203" pitchFamily="34" charset="0"/>
                <a:ea typeface="Quattrocento Sans"/>
                <a:cs typeface="Segoe UI" panose="020B0502040204020203" pitchFamily="34" charset="0"/>
                <a:sym typeface="Quattrocento Sans"/>
              </a:rPr>
              <a:t>    </a:t>
            </a:r>
            <a:endParaRPr sz="1867" b="0" i="0" u="none" strike="noStrike" cap="none">
              <a:solidFill>
                <a:schemeClr val="dk1"/>
              </a:solidFill>
              <a:latin typeface="Arial"/>
              <a:ea typeface="Arial"/>
              <a:cs typeface="Arial"/>
              <a:sym typeface="Arial"/>
            </a:endParaRPr>
          </a:p>
        </p:txBody>
      </p:sp>
      <p:sp>
        <p:nvSpPr>
          <p:cNvPr id="182" name="Google Shape;182;p43"/>
          <p:cNvSpPr/>
          <p:nvPr/>
        </p:nvSpPr>
        <p:spPr>
          <a:xfrm rot="10800000" flipH="1">
            <a:off x="0" y="627389"/>
            <a:ext cx="12192000" cy="5887711"/>
          </a:xfrm>
          <a:prstGeom prst="rect">
            <a:avLst/>
          </a:prstGeom>
          <a:solidFill>
            <a:schemeClr val="lt1"/>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chemeClr val="lt1"/>
              </a:buClr>
              <a:buSzPts val="1400"/>
              <a:buFont typeface="Quattrocento Sans"/>
              <a:buNone/>
            </a:pPr>
            <a:endParaRPr sz="1867" b="0" i="0" u="none" strike="noStrike" cap="none">
              <a:solidFill>
                <a:srgbClr val="FFFFFF"/>
              </a:solidFill>
              <a:latin typeface="Segoe UI" panose="020B0502040204020203" pitchFamily="34" charset="0"/>
              <a:ea typeface="Quattrocento Sans"/>
              <a:cs typeface="Segoe UI" panose="020B0502040204020203" pitchFamily="34" charset="0"/>
              <a:sym typeface="Quattrocento Sans"/>
            </a:endParaRPr>
          </a:p>
        </p:txBody>
      </p:sp>
      <p:pic>
        <p:nvPicPr>
          <p:cNvPr id="183" name="Google Shape;183;p43" descr="Ð¤Ð°Ð¹Ð»:Worldmap-blank.svg"/>
          <p:cNvPicPr preferRelativeResize="0"/>
          <p:nvPr/>
        </p:nvPicPr>
        <p:blipFill rotWithShape="1">
          <a:blip r:embed="rId2">
            <a:alphaModFix/>
          </a:blip>
          <a:srcRect b="16622"/>
          <a:stretch/>
        </p:blipFill>
        <p:spPr>
          <a:xfrm>
            <a:off x="-95019" y="829423"/>
            <a:ext cx="12287020" cy="5019835"/>
          </a:xfrm>
          <a:prstGeom prst="rect">
            <a:avLst/>
          </a:prstGeom>
          <a:noFill/>
          <a:ln>
            <a:noFill/>
          </a:ln>
        </p:spPr>
      </p:pic>
    </p:spTree>
    <p:extLst>
      <p:ext uri="{BB962C8B-B14F-4D97-AF65-F5344CB8AC3E}">
        <p14:creationId xmlns:p14="http://schemas.microsoft.com/office/powerpoint/2010/main" val="99103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91193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Основная страница" userDrawn="1">
  <p:cSld name="Основная страница">
    <p:spTree>
      <p:nvGrpSpPr>
        <p:cNvPr id="1" name="Shape 171"/>
        <p:cNvGrpSpPr/>
        <p:nvPr/>
      </p:nvGrpSpPr>
      <p:grpSpPr>
        <a:xfrm>
          <a:off x="0" y="0"/>
          <a:ext cx="0" cy="0"/>
          <a:chOff x="0" y="0"/>
          <a:chExt cx="0" cy="0"/>
        </a:xfrm>
      </p:grpSpPr>
    </p:spTree>
    <p:extLst>
      <p:ext uri="{BB962C8B-B14F-4D97-AF65-F5344CB8AC3E}">
        <p14:creationId xmlns:p14="http://schemas.microsoft.com/office/powerpoint/2010/main" val="1027825506"/>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Rectangle 2"/>
          <p:cNvSpPr/>
          <p:nvPr userDrawn="1"/>
        </p:nvSpPr>
        <p:spPr>
          <a:xfrm>
            <a:off x="0" y="0"/>
            <a:ext cx="12192000" cy="12207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solidFill>
                <a:prstClr val="white"/>
              </a:solidFill>
            </a:endParaRPr>
          </a:p>
        </p:txBody>
      </p:sp>
      <p:sp>
        <p:nvSpPr>
          <p:cNvPr id="2" name="Rectangle 1"/>
          <p:cNvSpPr/>
          <p:nvPr userDrawn="1"/>
        </p:nvSpPr>
        <p:spPr>
          <a:xfrm>
            <a:off x="9840416" y="5925278"/>
            <a:ext cx="2112235" cy="768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solidFill>
                <a:prstClr val="white"/>
              </a:solidFill>
            </a:endParaRPr>
          </a:p>
        </p:txBody>
      </p:sp>
      <p:sp>
        <p:nvSpPr>
          <p:cNvPr id="4" name="Параллелограмм 4"/>
          <p:cNvSpPr/>
          <p:nvPr userDrawn="1"/>
        </p:nvSpPr>
        <p:spPr>
          <a:xfrm rot="5400000">
            <a:off x="5629645" y="-5629635"/>
            <a:ext cx="932721" cy="12192000"/>
          </a:xfrm>
          <a:prstGeom prst="parallelogram">
            <a:avLst>
              <a:gd name="adj" fmla="val 0"/>
            </a:avLst>
          </a:prstGeom>
          <a:solidFill>
            <a:srgbClr val="00206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3200">
              <a:solidFill>
                <a:prstClr val="white"/>
              </a:solidFill>
            </a:endParaRPr>
          </a:p>
        </p:txBody>
      </p:sp>
    </p:spTree>
    <p:extLst>
      <p:ext uri="{BB962C8B-B14F-4D97-AF65-F5344CB8AC3E}">
        <p14:creationId xmlns:p14="http://schemas.microsoft.com/office/powerpoint/2010/main" val="4147203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Tree>
    <p:extLst>
      <p:ext uri="{BB962C8B-B14F-4D97-AF65-F5344CB8AC3E}">
        <p14:creationId xmlns:p14="http://schemas.microsoft.com/office/powerpoint/2010/main" val="274490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b="86342"/>
          <a:stretch/>
        </p:blipFill>
        <p:spPr>
          <a:xfrm>
            <a:off x="0" y="-1"/>
            <a:ext cx="12192000" cy="936625"/>
          </a:xfrm>
          <a:prstGeom prst="rect">
            <a:avLst/>
          </a:prstGeom>
        </p:spPr>
      </p:pic>
      <p:sp>
        <p:nvSpPr>
          <p:cNvPr id="4" name="Параллелограмм 4"/>
          <p:cNvSpPr/>
          <p:nvPr userDrawn="1"/>
        </p:nvSpPr>
        <p:spPr>
          <a:xfrm rot="5400000">
            <a:off x="5629645" y="-5629635"/>
            <a:ext cx="932721" cy="12192000"/>
          </a:xfrm>
          <a:prstGeom prst="parallelogram">
            <a:avLst>
              <a:gd name="adj"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3200">
              <a:solidFill>
                <a:prstClr val="white"/>
              </a:solidFill>
            </a:endParaRPr>
          </a:p>
        </p:txBody>
      </p:sp>
    </p:spTree>
    <p:extLst>
      <p:ext uri="{BB962C8B-B14F-4D97-AF65-F5344CB8AC3E}">
        <p14:creationId xmlns:p14="http://schemas.microsoft.com/office/powerpoint/2010/main" val="392001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regular">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Tree>
    <p:extLst>
      <p:ext uri="{BB962C8B-B14F-4D97-AF65-F5344CB8AC3E}">
        <p14:creationId xmlns:p14="http://schemas.microsoft.com/office/powerpoint/2010/main" val="4287643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blank regular">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pic>
        <p:nvPicPr>
          <p:cNvPr id="4" name="Picture 8" descr="https://www.rashidnotash.com/wp-content/uploads/2018/06/NOTASH-Condo-Board-May-Be-Unhealthy-1.jpg">
            <a:extLst>
              <a:ext uri="{FF2B5EF4-FFF2-40B4-BE49-F238E27FC236}">
                <a16:creationId xmlns:a16="http://schemas.microsoft.com/office/drawing/2014/main" xmlns="" id="{1CC268BF-0B9B-3944-B51E-6490549152A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1"/>
            <a:ext cx="12192000" cy="6872749"/>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1468">
            <a:extLst>
              <a:ext uri="{FF2B5EF4-FFF2-40B4-BE49-F238E27FC236}">
                <a16:creationId xmlns:a16="http://schemas.microsoft.com/office/drawing/2014/main" xmlns="" id="{E1A018EE-B1C7-834A-81DE-2EF90EE4591D}"/>
              </a:ext>
            </a:extLst>
          </p:cNvPr>
          <p:cNvSpPr/>
          <p:nvPr userDrawn="1"/>
        </p:nvSpPr>
        <p:spPr>
          <a:xfrm>
            <a:off x="0" y="0"/>
            <a:ext cx="12192002" cy="6858000"/>
          </a:xfrm>
          <a:prstGeom prst="rect">
            <a:avLst/>
          </a:prstGeom>
          <a:gradFill flip="none" rotWithShape="1">
            <a:gsLst>
              <a:gs pos="0">
                <a:srgbClr val="36479A">
                  <a:alpha val="81000"/>
                </a:srgbClr>
              </a:gs>
              <a:gs pos="100000">
                <a:srgbClr val="44235D">
                  <a:alpha val="87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Tree>
    <p:extLst>
      <p:ext uri="{BB962C8B-B14F-4D97-AF65-F5344CB8AC3E}">
        <p14:creationId xmlns:p14="http://schemas.microsoft.com/office/powerpoint/2010/main" val="1272127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imaged regular">
    <p:spTree>
      <p:nvGrpSpPr>
        <p:cNvPr id="1" name=""/>
        <p:cNvGrpSpPr/>
        <p:nvPr/>
      </p:nvGrpSpPr>
      <p:grpSpPr>
        <a:xfrm>
          <a:off x="0" y="0"/>
          <a:ext cx="0" cy="0"/>
          <a:chOff x="0" y="0"/>
          <a:chExt cx="0" cy="0"/>
        </a:xfrm>
      </p:grpSpPr>
      <p:pic>
        <p:nvPicPr>
          <p:cNvPr id="3" name="Picture 8" descr="https://www.rashidnotash.com/wp-content/uploads/2018/06/NOTASH-Condo-Board-May-Be-Unhealthy-1.jpg">
            <a:extLst>
              <a:ext uri="{FF2B5EF4-FFF2-40B4-BE49-F238E27FC236}">
                <a16:creationId xmlns:a16="http://schemas.microsoft.com/office/drawing/2014/main" xmlns="" id="{761E1AA5-3E45-9349-9B65-A6D61DBDA29B}"/>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1"/>
            <a:ext cx="12192000" cy="6872749"/>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1468">
            <a:extLst>
              <a:ext uri="{FF2B5EF4-FFF2-40B4-BE49-F238E27FC236}">
                <a16:creationId xmlns:a16="http://schemas.microsoft.com/office/drawing/2014/main" xmlns="" id="{50875B3B-15FD-1344-A31B-F7ED782EE572}"/>
              </a:ext>
            </a:extLst>
          </p:cNvPr>
          <p:cNvSpPr/>
          <p:nvPr userDrawn="1"/>
        </p:nvSpPr>
        <p:spPr>
          <a:xfrm>
            <a:off x="0" y="0"/>
            <a:ext cx="12192002" cy="6872748"/>
          </a:xfrm>
          <a:prstGeom prst="rect">
            <a:avLst/>
          </a:prstGeom>
          <a:gradFill flip="none" rotWithShape="1">
            <a:gsLst>
              <a:gs pos="0">
                <a:srgbClr val="36479A">
                  <a:alpha val="81000"/>
                </a:srgbClr>
              </a:gs>
              <a:gs pos="100000">
                <a:srgbClr val="44235D">
                  <a:alpha val="87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Tree>
    <p:extLst>
      <p:ext uri="{BB962C8B-B14F-4D97-AF65-F5344CB8AC3E}">
        <p14:creationId xmlns:p14="http://schemas.microsoft.com/office/powerpoint/2010/main" val="1434975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p:cSld name="Title and body">
    <p:spTree>
      <p:nvGrpSpPr>
        <p:cNvPr id="1" name="Shape 136"/>
        <p:cNvGrpSpPr/>
        <p:nvPr/>
      </p:nvGrpSpPr>
      <p:grpSpPr>
        <a:xfrm>
          <a:off x="0" y="0"/>
          <a:ext cx="0" cy="0"/>
          <a:chOff x="0" y="0"/>
          <a:chExt cx="0" cy="0"/>
        </a:xfrm>
      </p:grpSpPr>
    </p:spTree>
    <p:extLst>
      <p:ext uri="{BB962C8B-B14F-4D97-AF65-F5344CB8AC3E}">
        <p14:creationId xmlns:p14="http://schemas.microsoft.com/office/powerpoint/2010/main" val="1436405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4_Пользовательский макет">
  <p:cSld name="4_Пользовательский макет">
    <p:spTree>
      <p:nvGrpSpPr>
        <p:cNvPr id="1" name="Shape 144"/>
        <p:cNvGrpSpPr/>
        <p:nvPr/>
      </p:nvGrpSpPr>
      <p:grpSpPr>
        <a:xfrm>
          <a:off x="0" y="0"/>
          <a:ext cx="0" cy="0"/>
          <a:chOff x="0" y="0"/>
          <a:chExt cx="0" cy="0"/>
        </a:xfrm>
      </p:grpSpPr>
      <p:sp>
        <p:nvSpPr>
          <p:cNvPr id="145" name="Google Shape;145;p35"/>
          <p:cNvSpPr/>
          <p:nvPr/>
        </p:nvSpPr>
        <p:spPr>
          <a:xfrm>
            <a:off x="0" y="0"/>
            <a:ext cx="12192000" cy="6858000"/>
          </a:xfrm>
          <a:prstGeom prst="rect">
            <a:avLst/>
          </a:prstGeom>
          <a:gradFill>
            <a:gsLst>
              <a:gs pos="0">
                <a:srgbClr val="052039"/>
              </a:gs>
              <a:gs pos="100000">
                <a:srgbClr val="0A2C4B"/>
              </a:gs>
            </a:gsLst>
            <a:lin ang="5400000" scaled="0"/>
          </a:gradFill>
          <a:ln>
            <a:noFill/>
          </a:ln>
        </p:spPr>
        <p:txBody>
          <a:bodyPr spcFirstLastPara="1" wrap="square" lIns="68567" tIns="34267" rIns="68567" bIns="34267"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467" b="0" i="0" u="none" strike="noStrike" cap="none">
                <a:solidFill>
                  <a:srgbClr val="FFFFFF"/>
                </a:solidFill>
                <a:latin typeface="Segoe UI" panose="020B0502040204020203" pitchFamily="34" charset="0"/>
                <a:ea typeface="Quattrocento Sans"/>
                <a:cs typeface="Segoe UI" panose="020B0502040204020203" pitchFamily="34" charset="0"/>
                <a:sym typeface="Quattrocento Sans"/>
              </a:rPr>
              <a:t>    </a:t>
            </a:r>
            <a:endParaRPr sz="1067" b="0" i="0" u="none" strike="noStrike" cap="none">
              <a:solidFill>
                <a:srgbClr val="000000"/>
              </a:solidFill>
              <a:latin typeface="Arial"/>
              <a:ea typeface="Arial"/>
              <a:cs typeface="Arial"/>
              <a:sym typeface="Arial"/>
            </a:endParaRPr>
          </a:p>
        </p:txBody>
      </p:sp>
      <p:pic>
        <p:nvPicPr>
          <p:cNvPr id="146" name="Google Shape;146;p35"/>
          <p:cNvPicPr preferRelativeResize="0"/>
          <p:nvPr/>
        </p:nvPicPr>
        <p:blipFill rotWithShape="1">
          <a:blip r:embed="rId2">
            <a:alphaModFix/>
          </a:blip>
          <a:srcRect/>
          <a:stretch/>
        </p:blipFill>
        <p:spPr>
          <a:xfrm>
            <a:off x="9521620" y="6261906"/>
            <a:ext cx="2292760" cy="329876"/>
          </a:xfrm>
          <a:prstGeom prst="rect">
            <a:avLst/>
          </a:prstGeom>
          <a:noFill/>
          <a:ln>
            <a:noFill/>
          </a:ln>
        </p:spPr>
      </p:pic>
    </p:spTree>
    <p:extLst>
      <p:ext uri="{BB962C8B-B14F-4D97-AF65-F5344CB8AC3E}">
        <p14:creationId xmlns:p14="http://schemas.microsoft.com/office/powerpoint/2010/main" val="188939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heme" Target="../theme/theme2.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400561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Lst>
  <p:txStyles>
    <p:titleStyle>
      <a:lvl1pPr algn="ctr" rtl="0" eaLnBrk="0" fontAlgn="base" hangingPunct="0">
        <a:spcBef>
          <a:spcPct val="0"/>
        </a:spcBef>
        <a:spcAft>
          <a:spcPct val="0"/>
        </a:spcAft>
        <a:defRPr sz="5867">
          <a:solidFill>
            <a:schemeClr val="tx2"/>
          </a:solidFill>
          <a:latin typeface="+mj-lt"/>
          <a:ea typeface="+mj-ea"/>
          <a:cs typeface="+mj-cs"/>
        </a:defRPr>
      </a:lvl1pPr>
      <a:lvl2pPr algn="ctr" rtl="0" eaLnBrk="0" fontAlgn="base" hangingPunct="0">
        <a:spcBef>
          <a:spcPct val="0"/>
        </a:spcBef>
        <a:spcAft>
          <a:spcPct val="0"/>
        </a:spcAft>
        <a:defRPr sz="5867">
          <a:solidFill>
            <a:schemeClr val="tx2"/>
          </a:solidFill>
          <a:latin typeface="Arial" charset="0"/>
        </a:defRPr>
      </a:lvl2pPr>
      <a:lvl3pPr algn="ctr" rtl="0" eaLnBrk="0" fontAlgn="base" hangingPunct="0">
        <a:spcBef>
          <a:spcPct val="0"/>
        </a:spcBef>
        <a:spcAft>
          <a:spcPct val="0"/>
        </a:spcAft>
        <a:defRPr sz="5867">
          <a:solidFill>
            <a:schemeClr val="tx2"/>
          </a:solidFill>
          <a:latin typeface="Arial" charset="0"/>
        </a:defRPr>
      </a:lvl3pPr>
      <a:lvl4pPr algn="ctr" rtl="0" eaLnBrk="0" fontAlgn="base" hangingPunct="0">
        <a:spcBef>
          <a:spcPct val="0"/>
        </a:spcBef>
        <a:spcAft>
          <a:spcPct val="0"/>
        </a:spcAft>
        <a:defRPr sz="5867">
          <a:solidFill>
            <a:schemeClr val="tx2"/>
          </a:solidFill>
          <a:latin typeface="Arial" charset="0"/>
        </a:defRPr>
      </a:lvl4pPr>
      <a:lvl5pPr algn="ctr" rtl="0" eaLnBrk="0" fontAlgn="base" hangingPunct="0">
        <a:spcBef>
          <a:spcPct val="0"/>
        </a:spcBef>
        <a:spcAft>
          <a:spcPct val="0"/>
        </a:spcAft>
        <a:defRPr sz="5867">
          <a:solidFill>
            <a:schemeClr val="tx2"/>
          </a:solidFill>
          <a:latin typeface="Arial" charset="0"/>
        </a:defRPr>
      </a:lvl5pPr>
      <a:lvl6pPr marL="609585" algn="ctr" rtl="0" fontAlgn="base">
        <a:spcBef>
          <a:spcPct val="0"/>
        </a:spcBef>
        <a:spcAft>
          <a:spcPct val="0"/>
        </a:spcAft>
        <a:defRPr sz="5867">
          <a:solidFill>
            <a:schemeClr val="tx2"/>
          </a:solidFill>
          <a:latin typeface="Arial" charset="0"/>
        </a:defRPr>
      </a:lvl6pPr>
      <a:lvl7pPr marL="1219170" algn="ctr" rtl="0" fontAlgn="base">
        <a:spcBef>
          <a:spcPct val="0"/>
        </a:spcBef>
        <a:spcAft>
          <a:spcPct val="0"/>
        </a:spcAft>
        <a:defRPr sz="5867">
          <a:solidFill>
            <a:schemeClr val="tx2"/>
          </a:solidFill>
          <a:latin typeface="Arial" charset="0"/>
        </a:defRPr>
      </a:lvl7pPr>
      <a:lvl8pPr marL="1828754" algn="ctr" rtl="0" fontAlgn="base">
        <a:spcBef>
          <a:spcPct val="0"/>
        </a:spcBef>
        <a:spcAft>
          <a:spcPct val="0"/>
        </a:spcAft>
        <a:defRPr sz="5867">
          <a:solidFill>
            <a:schemeClr val="tx2"/>
          </a:solidFill>
          <a:latin typeface="Arial" charset="0"/>
        </a:defRPr>
      </a:lvl8pPr>
      <a:lvl9pPr marL="2438339" algn="ctr" rtl="0" fontAlgn="base">
        <a:spcBef>
          <a:spcPct val="0"/>
        </a:spcBef>
        <a:spcAft>
          <a:spcPct val="0"/>
        </a:spcAft>
        <a:defRPr sz="5867">
          <a:solidFill>
            <a:schemeClr val="tx2"/>
          </a:solidFill>
          <a:latin typeface="Arial"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fontAlgn="base">
        <a:spcBef>
          <a:spcPct val="20000"/>
        </a:spcBef>
        <a:spcAft>
          <a:spcPct val="0"/>
        </a:spcAft>
        <a:buChar char="»"/>
        <a:defRPr sz="2667">
          <a:solidFill>
            <a:schemeClr val="tx1"/>
          </a:solidFill>
          <a:latin typeface="+mn-lt"/>
        </a:defRPr>
      </a:lvl6pPr>
      <a:lvl7pPr marL="3962301" indent="-304792" algn="l" rtl="0" fontAlgn="base">
        <a:spcBef>
          <a:spcPct val="20000"/>
        </a:spcBef>
        <a:spcAft>
          <a:spcPct val="0"/>
        </a:spcAft>
        <a:buChar char="»"/>
        <a:defRPr sz="2667">
          <a:solidFill>
            <a:schemeClr val="tx1"/>
          </a:solidFill>
          <a:latin typeface="+mn-lt"/>
        </a:defRPr>
      </a:lvl7pPr>
      <a:lvl8pPr marL="4571886" indent="-304792" algn="l" rtl="0" fontAlgn="base">
        <a:spcBef>
          <a:spcPct val="20000"/>
        </a:spcBef>
        <a:spcAft>
          <a:spcPct val="0"/>
        </a:spcAft>
        <a:buChar char="»"/>
        <a:defRPr sz="2667">
          <a:solidFill>
            <a:schemeClr val="tx1"/>
          </a:solidFill>
          <a:latin typeface="+mn-lt"/>
        </a:defRPr>
      </a:lvl8pPr>
      <a:lvl9pPr marL="5181470" indent="-304792" algn="l" rtl="0" fontAlgn="base">
        <a:spcBef>
          <a:spcPct val="20000"/>
        </a:spcBef>
        <a:spcAft>
          <a:spcPct val="0"/>
        </a:spcAft>
        <a:buChar char="»"/>
        <a:defRPr sz="2667">
          <a:solidFill>
            <a:schemeClr val="tx1"/>
          </a:solidFill>
          <a:latin typeface="+mn-lt"/>
        </a:defRPr>
      </a:lvl9pPr>
    </p:bodyStyle>
    <p:otherStyle>
      <a:defPPr>
        <a:defRPr lang="ru-RU"/>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
        <p:cNvGrpSpPr/>
        <p:nvPr/>
      </p:nvGrpSpPr>
      <p:grpSpPr>
        <a:xfrm>
          <a:off x="0" y="0"/>
          <a:ext cx="0" cy="0"/>
          <a:chOff x="0" y="0"/>
          <a:chExt cx="0" cy="0"/>
        </a:xfrm>
      </p:grpSpPr>
    </p:spTree>
    <p:extLst>
      <p:ext uri="{BB962C8B-B14F-4D97-AF65-F5344CB8AC3E}">
        <p14:creationId xmlns:p14="http://schemas.microsoft.com/office/powerpoint/2010/main" val="118014721"/>
      </p:ext>
    </p:extLst>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xmlns="">
        <p15:guide id="1" pos="2880">
          <p15:clr>
            <a:srgbClr val="F26B43"/>
          </p15:clr>
        </p15:guide>
        <p15:guide id="2" orient="horz" pos="1620">
          <p15:clr>
            <a:srgbClr val="F26B43"/>
          </p15:clr>
        </p15:guide>
        <p15:guide id="3" orient="horz">
          <p15:clr>
            <a:srgbClr val="F26B43"/>
          </p15:clr>
        </p15:guide>
        <p15:guide id="4" orient="horz" pos="3240">
          <p15:clr>
            <a:srgbClr val="F26B43"/>
          </p15:clr>
        </p15:guide>
        <p15:guide id="5">
          <p15:clr>
            <a:srgbClr val="F26B43"/>
          </p15:clr>
        </p15:guide>
        <p15:guide id="6" pos="57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emf"/></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2.jpeg"/><Relationship Id="rId5" Type="http://schemas.openxmlformats.org/officeDocument/2006/relationships/image" Target="../media/image10.png"/><Relationship Id="rId4" Type="http://schemas.openxmlformats.org/officeDocument/2006/relationships/image" Target="../media/image9.em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3.jpeg"/><Relationship Id="rId5" Type="http://schemas.openxmlformats.org/officeDocument/2006/relationships/image" Target="../media/image10.png"/><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4.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3"/>
          <p:cNvPicPr/>
          <p:nvPr/>
        </p:nvPicPr>
        <p:blipFill>
          <a:blip r:embed="rId2" cstate="print">
            <a:extLst>
              <a:ext uri="{28A0092B-C50C-407E-A947-70E740481C1C}">
                <a14:useLocalDpi xmlns:a14="http://schemas.microsoft.com/office/drawing/2010/main" val="0"/>
              </a:ext>
            </a:extLst>
          </a:blip>
          <a:stretch>
            <a:fillRect/>
          </a:stretch>
        </p:blipFill>
        <p:spPr>
          <a:xfrm>
            <a:off x="0" y="-125731"/>
            <a:ext cx="3037840" cy="2513331"/>
          </a:xfrm>
          <a:prstGeom prst="rect">
            <a:avLst/>
          </a:prstGeom>
        </p:spPr>
      </p:pic>
      <p:pic>
        <p:nvPicPr>
          <p:cNvPr id="1026" name="Picture 2" descr="https://marketplace.creatio.com/sites/en/files/2022-08/2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1071" y="1704882"/>
            <a:ext cx="6145852" cy="2887270"/>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32">
            <a:extLst>
              <a:ext uri="{FF2B5EF4-FFF2-40B4-BE49-F238E27FC236}">
                <a16:creationId xmlns:a16="http://schemas.microsoft.com/office/drawing/2014/main" xmlns="" id="{3BA1349C-40C8-4147-B09A-910EB78A59B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50237" y="1475406"/>
            <a:ext cx="6827520" cy="4702244"/>
          </a:xfrm>
          <a:prstGeom prst="rect">
            <a:avLst/>
          </a:prstGeom>
        </p:spPr>
      </p:pic>
      <p:sp>
        <p:nvSpPr>
          <p:cNvPr id="5" name="Прямоугольник 4"/>
          <p:cNvSpPr/>
          <p:nvPr/>
        </p:nvSpPr>
        <p:spPr>
          <a:xfrm>
            <a:off x="635000" y="3929022"/>
            <a:ext cx="4079240" cy="1046440"/>
          </a:xfrm>
          <a:prstGeom prst="rect">
            <a:avLst/>
          </a:prstGeom>
        </p:spPr>
        <p:txBody>
          <a:bodyPr wrap="square">
            <a:spAutoFit/>
          </a:bodyPr>
          <a:lstStyle/>
          <a:p>
            <a:pPr algn="just"/>
            <a:r>
              <a:rPr lang="en-US" sz="3400" b="1" dirty="0" smtClean="0">
                <a:solidFill>
                  <a:schemeClr val="bg1"/>
                </a:solidFill>
                <a:latin typeface="Montserrat"/>
              </a:rPr>
              <a:t>Data views</a:t>
            </a:r>
          </a:p>
          <a:p>
            <a:pPr algn="just"/>
            <a:r>
              <a:rPr lang="en-US" sz="1400" b="1" dirty="0" smtClean="0">
                <a:solidFill>
                  <a:schemeClr val="bg1"/>
                </a:solidFill>
                <a:latin typeface="Montserrat"/>
              </a:rPr>
              <a:t>Turn to the visualization with the help of </a:t>
            </a:r>
            <a:br>
              <a:rPr lang="en-US" sz="1400" b="1" dirty="0" smtClean="0">
                <a:solidFill>
                  <a:schemeClr val="bg1"/>
                </a:solidFill>
                <a:latin typeface="Montserrat"/>
              </a:rPr>
            </a:br>
            <a:r>
              <a:rPr lang="en-US" sz="1400" b="1" dirty="0" smtClean="0">
                <a:solidFill>
                  <a:schemeClr val="bg1"/>
                </a:solidFill>
                <a:latin typeface="Montserrat"/>
              </a:rPr>
              <a:t>Gantt </a:t>
            </a:r>
            <a:r>
              <a:rPr lang="en-US" sz="1400" b="1" dirty="0">
                <a:solidFill>
                  <a:schemeClr val="bg1"/>
                </a:solidFill>
                <a:latin typeface="Montserrat"/>
              </a:rPr>
              <a:t>Chart and Kanban Board</a:t>
            </a:r>
            <a:r>
              <a:rPr lang="en-US" sz="1400" b="1" dirty="0" smtClean="0">
                <a:solidFill>
                  <a:schemeClr val="bg1"/>
                </a:solidFill>
                <a:latin typeface="Montserrat"/>
              </a:rPr>
              <a:t> </a:t>
            </a:r>
            <a:endParaRPr lang="uk-UA" sz="1400" b="1" dirty="0">
              <a:solidFill>
                <a:schemeClr val="bg1"/>
              </a:solidFill>
              <a:latin typeface="Montserrat"/>
            </a:endParaRPr>
          </a:p>
        </p:txBody>
      </p:sp>
    </p:spTree>
    <p:extLst>
      <p:ext uri="{BB962C8B-B14F-4D97-AF65-F5344CB8AC3E}">
        <p14:creationId xmlns:p14="http://schemas.microsoft.com/office/powerpoint/2010/main" val="1597973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 name="Rectangle 4">
            <a:extLst>
              <a:ext uri="{FF2B5EF4-FFF2-40B4-BE49-F238E27FC236}">
                <a16:creationId xmlns:a16="http://schemas.microsoft.com/office/drawing/2014/main" xmlns="" id="{5FD78D98-E4FB-4861-B97E-8C042AC8EDCA}"/>
              </a:ext>
            </a:extLst>
          </p:cNvPr>
          <p:cNvSpPr/>
          <p:nvPr/>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FFFFFF"/>
              </a:solidFill>
              <a:effectLst/>
              <a:uLnTx/>
              <a:uFillTx/>
              <a:latin typeface="Montserrat"/>
              <a:ea typeface="+mn-ea"/>
              <a:cs typeface="+mn-cs"/>
            </a:endParaRPr>
          </a:p>
        </p:txBody>
      </p:sp>
      <p:sp>
        <p:nvSpPr>
          <p:cNvPr id="7" name="Rectangle 6">
            <a:extLst>
              <a:ext uri="{FF2B5EF4-FFF2-40B4-BE49-F238E27FC236}">
                <a16:creationId xmlns:a16="http://schemas.microsoft.com/office/drawing/2014/main" xmlns="" id="{1F56B148-8D29-4870-A1DE-669A8E3D29E6}"/>
              </a:ext>
            </a:extLst>
          </p:cNvPr>
          <p:cNvSpPr/>
          <p:nvPr/>
        </p:nvSpPr>
        <p:spPr>
          <a:xfrm>
            <a:off x="0" y="1592714"/>
            <a:ext cx="12192001" cy="612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FFFFFF"/>
              </a:solidFill>
              <a:effectLst/>
              <a:uLnTx/>
              <a:uFillTx/>
              <a:latin typeface="Montserrat"/>
              <a:ea typeface="+mn-ea"/>
              <a:cs typeface="+mn-cs"/>
            </a:endParaRPr>
          </a:p>
        </p:txBody>
      </p:sp>
      <p:sp>
        <p:nvSpPr>
          <p:cNvPr id="2" name="Rectangle 1"/>
          <p:cNvSpPr/>
          <p:nvPr/>
        </p:nvSpPr>
        <p:spPr>
          <a:xfrm>
            <a:off x="383205" y="2431287"/>
            <a:ext cx="4927935" cy="2031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just"/>
            <a:r>
              <a:rPr lang="en-US" sz="1400" dirty="0">
                <a:solidFill>
                  <a:schemeClr val="tx1"/>
                </a:solidFill>
                <a:latin typeface="Montserrat"/>
              </a:rPr>
              <a:t>The </a:t>
            </a:r>
            <a:r>
              <a:rPr lang="en-US" sz="1400" b="1" dirty="0">
                <a:solidFill>
                  <a:schemeClr val="tx1"/>
                </a:solidFill>
                <a:latin typeface="Montserrat"/>
              </a:rPr>
              <a:t>Data views for </a:t>
            </a:r>
            <a:r>
              <a:rPr lang="en-US" sz="1400" b="1" dirty="0" err="1">
                <a:solidFill>
                  <a:schemeClr val="tx1"/>
                </a:solidFill>
                <a:latin typeface="Montserrat"/>
              </a:rPr>
              <a:t>Creatio</a:t>
            </a:r>
            <a:r>
              <a:rPr lang="en-US" sz="1400" dirty="0">
                <a:solidFill>
                  <a:schemeClr val="tx1"/>
                </a:solidFill>
                <a:latin typeface="Montserrat"/>
              </a:rPr>
              <a:t> product makes it possible to display records of any system objects in unusual formats. Displaying data in formats different from the register makes it possible to analyze them faster and more conveniently, the data becomes more coherent, without the need to study it in detail.</a:t>
            </a:r>
          </a:p>
          <a:p>
            <a:pPr algn="just"/>
            <a:endParaRPr lang="en-US" sz="1400" dirty="0">
              <a:solidFill>
                <a:schemeClr val="tx1"/>
              </a:solidFill>
              <a:latin typeface="Montserrat"/>
            </a:endParaRPr>
          </a:p>
          <a:p>
            <a:pPr algn="just"/>
            <a:r>
              <a:rPr lang="en-US" sz="1400" dirty="0">
                <a:solidFill>
                  <a:schemeClr val="tx1"/>
                </a:solidFill>
                <a:latin typeface="Montserrat"/>
              </a:rPr>
              <a:t>Currently, there are 2 types of views available: Gantt Chart and Kanban Board.</a:t>
            </a:r>
          </a:p>
        </p:txBody>
      </p:sp>
      <p:pic>
        <p:nvPicPr>
          <p:cNvPr id="12" name="Рисунок 32">
            <a:extLst>
              <a:ext uri="{FF2B5EF4-FFF2-40B4-BE49-F238E27FC236}">
                <a16:creationId xmlns:a16="http://schemas.microsoft.com/office/drawing/2014/main" xmlns="" id="{3BA1349C-40C8-4147-B09A-910EB78A59B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24990" y="1988820"/>
            <a:ext cx="6046970" cy="4087234"/>
          </a:xfrm>
          <a:prstGeom prst="rect">
            <a:avLst/>
          </a:prstGeom>
        </p:spPr>
      </p:pic>
      <p:sp>
        <p:nvSpPr>
          <p:cNvPr id="6" name="Rectangle 13"/>
          <p:cNvSpPr/>
          <p:nvPr/>
        </p:nvSpPr>
        <p:spPr>
          <a:xfrm>
            <a:off x="490655" y="1592713"/>
            <a:ext cx="4884466" cy="612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en-US" sz="2000" b="1" dirty="0">
                <a:solidFill>
                  <a:schemeClr val="bg1"/>
                </a:solidFill>
              </a:rPr>
              <a:t>Data views for </a:t>
            </a:r>
            <a:r>
              <a:rPr lang="en-US" sz="2000" b="1" dirty="0" err="1">
                <a:solidFill>
                  <a:schemeClr val="bg1"/>
                </a:solidFill>
              </a:rPr>
              <a:t>Creatio</a:t>
            </a:r>
            <a:endParaRPr lang="en-GB" sz="2000" b="1" dirty="0">
              <a:solidFill>
                <a:schemeClr val="bg1"/>
              </a:solidFill>
              <a:effectLst>
                <a:outerShdw blurRad="50800" dist="38100" dir="2700000" algn="tl" rotWithShape="0">
                  <a:prstClr val="black">
                    <a:alpha val="40000"/>
                  </a:prstClr>
                </a:outerShdw>
              </a:effectLst>
              <a:ea typeface="Segoe UI" panose="020B0502040204020203" pitchFamily="34" charset="0"/>
              <a:cs typeface="Segoe UI" panose="020B0502040204020203" pitchFamily="34" charset="0"/>
            </a:endParaRPr>
          </a:p>
        </p:txBody>
      </p:sp>
      <p:pic>
        <p:nvPicPr>
          <p:cNvPr id="4" name="Picture 3">
            <a:extLst>
              <a:ext uri="{FF2B5EF4-FFF2-40B4-BE49-F238E27FC236}">
                <a16:creationId xmlns:a16="http://schemas.microsoft.com/office/drawing/2014/main" xmlns="" id="{A8E7256B-D8AB-416F-A6B5-925D300A268B}"/>
              </a:ext>
            </a:extLst>
          </p:cNvPr>
          <p:cNvPicPr>
            <a:picLocks noChangeAspect="1"/>
          </p:cNvPicPr>
          <p:nvPr/>
        </p:nvPicPr>
        <p:blipFill>
          <a:blip r:embed="rId4"/>
          <a:srcRect/>
          <a:stretch/>
        </p:blipFill>
        <p:spPr>
          <a:xfrm>
            <a:off x="9879246" y="6316561"/>
            <a:ext cx="2097887" cy="300932"/>
          </a:xfrm>
          <a:prstGeom prst="rect">
            <a:avLst/>
          </a:prstGeom>
        </p:spPr>
      </p:pic>
      <p:pic>
        <p:nvPicPr>
          <p:cNvPr id="8" name="Google Shape;465;p58">
            <a:extLst>
              <a:ext uri="{FF2B5EF4-FFF2-40B4-BE49-F238E27FC236}">
                <a16:creationId xmlns:a16="http://schemas.microsoft.com/office/drawing/2014/main" xmlns="" id="{01BBF713-4536-4232-A6E5-B4A7BBC424BD}"/>
              </a:ext>
            </a:extLst>
          </p:cNvPr>
          <p:cNvPicPr preferRelativeResize="0"/>
          <p:nvPr/>
        </p:nvPicPr>
        <p:blipFill rotWithShape="1">
          <a:blip r:embed="rId5">
            <a:alphaModFix/>
          </a:blip>
          <a:srcRect/>
          <a:stretch/>
        </p:blipFill>
        <p:spPr>
          <a:xfrm>
            <a:off x="390605" y="325869"/>
            <a:ext cx="2062310" cy="612499"/>
          </a:xfrm>
          <a:prstGeom prst="rect">
            <a:avLst/>
          </a:prstGeom>
          <a:noFill/>
          <a:ln>
            <a:noFill/>
          </a:ln>
        </p:spPr>
      </p:pic>
      <p:pic>
        <p:nvPicPr>
          <p:cNvPr id="1026" name="Picture 2">
            <a:extLst>
              <a:ext uri="{FF2B5EF4-FFF2-40B4-BE49-F238E27FC236}">
                <a16:creationId xmlns:a16="http://schemas.microsoft.com/office/drawing/2014/main" xmlns="" id="{25EC986E-7EC1-5F08-EC37-A22EBB4BE4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9432" y="2205213"/>
            <a:ext cx="5453685" cy="2562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8341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 name="Rectangle 4">
            <a:extLst>
              <a:ext uri="{FF2B5EF4-FFF2-40B4-BE49-F238E27FC236}">
                <a16:creationId xmlns:a16="http://schemas.microsoft.com/office/drawing/2014/main" xmlns="" id="{5FD78D98-E4FB-4861-B97E-8C042AC8EDCA}"/>
              </a:ext>
            </a:extLst>
          </p:cNvPr>
          <p:cNvSpPr/>
          <p:nvPr/>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FFFFFF"/>
              </a:solidFill>
              <a:effectLst/>
              <a:uLnTx/>
              <a:uFillTx/>
              <a:latin typeface="Montserrat"/>
              <a:ea typeface="+mn-ea"/>
              <a:cs typeface="+mn-cs"/>
            </a:endParaRPr>
          </a:p>
        </p:txBody>
      </p:sp>
      <p:sp>
        <p:nvSpPr>
          <p:cNvPr id="7" name="Rectangle 6">
            <a:extLst>
              <a:ext uri="{FF2B5EF4-FFF2-40B4-BE49-F238E27FC236}">
                <a16:creationId xmlns:a16="http://schemas.microsoft.com/office/drawing/2014/main" xmlns="" id="{1F56B148-8D29-4870-A1DE-669A8E3D29E6}"/>
              </a:ext>
            </a:extLst>
          </p:cNvPr>
          <p:cNvSpPr/>
          <p:nvPr/>
        </p:nvSpPr>
        <p:spPr>
          <a:xfrm>
            <a:off x="0" y="1606837"/>
            <a:ext cx="12192001" cy="612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FFFFFF"/>
              </a:solidFill>
              <a:effectLst/>
              <a:uLnTx/>
              <a:uFillTx/>
              <a:latin typeface="Montserrat"/>
              <a:ea typeface="+mn-ea"/>
              <a:cs typeface="+mn-cs"/>
            </a:endParaRPr>
          </a:p>
        </p:txBody>
      </p:sp>
      <p:pic>
        <p:nvPicPr>
          <p:cNvPr id="12" name="Рисунок 32">
            <a:extLst>
              <a:ext uri="{FF2B5EF4-FFF2-40B4-BE49-F238E27FC236}">
                <a16:creationId xmlns:a16="http://schemas.microsoft.com/office/drawing/2014/main" xmlns="" id="{3BA1349C-40C8-4147-B09A-910EB78A59B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11520" y="1988820"/>
            <a:ext cx="6045200" cy="4063787"/>
          </a:xfrm>
          <a:prstGeom prst="rect">
            <a:avLst/>
          </a:prstGeom>
        </p:spPr>
      </p:pic>
      <p:sp>
        <p:nvSpPr>
          <p:cNvPr id="6" name="Rectangle 13"/>
          <p:cNvSpPr/>
          <p:nvPr/>
        </p:nvSpPr>
        <p:spPr>
          <a:xfrm>
            <a:off x="490655" y="1592713"/>
            <a:ext cx="4884466" cy="612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en-US" sz="2000" b="1" dirty="0">
                <a:solidFill>
                  <a:schemeClr val="bg1"/>
                </a:solidFill>
              </a:rPr>
              <a:t>Data views for </a:t>
            </a:r>
            <a:r>
              <a:rPr lang="en-US" sz="2000" b="1" dirty="0" err="1">
                <a:solidFill>
                  <a:schemeClr val="bg1"/>
                </a:solidFill>
              </a:rPr>
              <a:t>Creatio</a:t>
            </a:r>
            <a:endParaRPr lang="en-GB" sz="2000" b="1" dirty="0">
              <a:solidFill>
                <a:schemeClr val="bg1"/>
              </a:solidFill>
              <a:effectLst>
                <a:outerShdw blurRad="50800" dist="38100" dir="2700000" algn="tl" rotWithShape="0">
                  <a:prstClr val="black">
                    <a:alpha val="40000"/>
                  </a:prstClr>
                </a:outerShdw>
              </a:effectLst>
              <a:ea typeface="Segoe UI" panose="020B0502040204020203" pitchFamily="34" charset="0"/>
              <a:cs typeface="Segoe UI" panose="020B0502040204020203" pitchFamily="34" charset="0"/>
            </a:endParaRPr>
          </a:p>
        </p:txBody>
      </p:sp>
      <p:pic>
        <p:nvPicPr>
          <p:cNvPr id="4" name="Picture 3">
            <a:extLst>
              <a:ext uri="{FF2B5EF4-FFF2-40B4-BE49-F238E27FC236}">
                <a16:creationId xmlns:a16="http://schemas.microsoft.com/office/drawing/2014/main" xmlns="" id="{A8E7256B-D8AB-416F-A6B5-925D300A268B}"/>
              </a:ext>
            </a:extLst>
          </p:cNvPr>
          <p:cNvPicPr>
            <a:picLocks noChangeAspect="1"/>
          </p:cNvPicPr>
          <p:nvPr/>
        </p:nvPicPr>
        <p:blipFill>
          <a:blip r:embed="rId4"/>
          <a:srcRect/>
          <a:stretch/>
        </p:blipFill>
        <p:spPr>
          <a:xfrm>
            <a:off x="9879246" y="6316561"/>
            <a:ext cx="2097887" cy="300932"/>
          </a:xfrm>
          <a:prstGeom prst="rect">
            <a:avLst/>
          </a:prstGeom>
        </p:spPr>
      </p:pic>
      <p:pic>
        <p:nvPicPr>
          <p:cNvPr id="8" name="Google Shape;465;p58">
            <a:extLst>
              <a:ext uri="{FF2B5EF4-FFF2-40B4-BE49-F238E27FC236}">
                <a16:creationId xmlns:a16="http://schemas.microsoft.com/office/drawing/2014/main" xmlns="" id="{01BBF713-4536-4232-A6E5-B4A7BBC424BD}"/>
              </a:ext>
            </a:extLst>
          </p:cNvPr>
          <p:cNvPicPr preferRelativeResize="0"/>
          <p:nvPr/>
        </p:nvPicPr>
        <p:blipFill rotWithShape="1">
          <a:blip r:embed="rId5">
            <a:alphaModFix/>
          </a:blip>
          <a:srcRect/>
          <a:stretch/>
        </p:blipFill>
        <p:spPr>
          <a:xfrm>
            <a:off x="390605" y="325869"/>
            <a:ext cx="2062310" cy="612499"/>
          </a:xfrm>
          <a:prstGeom prst="rect">
            <a:avLst/>
          </a:prstGeom>
          <a:noFill/>
          <a:ln>
            <a:noFill/>
          </a:ln>
        </p:spPr>
      </p:pic>
      <p:sp>
        <p:nvSpPr>
          <p:cNvPr id="10" name="Rectangle 1"/>
          <p:cNvSpPr/>
          <p:nvPr/>
        </p:nvSpPr>
        <p:spPr>
          <a:xfrm>
            <a:off x="371382" y="2336044"/>
            <a:ext cx="4782931" cy="23083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endParaRPr lang="ru-RU" sz="1600" b="1" dirty="0">
              <a:solidFill>
                <a:schemeClr val="tx1"/>
              </a:solidFill>
              <a:latin typeface="Montserrat" pitchFamily="2" charset="0"/>
            </a:endParaRPr>
          </a:p>
          <a:p>
            <a:r>
              <a:rPr lang="en-US" sz="1600" b="1" dirty="0">
                <a:solidFill>
                  <a:schemeClr val="tx1"/>
                </a:solidFill>
                <a:latin typeface="Montserrat"/>
              </a:rPr>
              <a:t>Use cases:</a:t>
            </a:r>
            <a:endParaRPr lang="ru-RU" sz="1600" b="1" dirty="0">
              <a:solidFill>
                <a:schemeClr val="tx1"/>
              </a:solidFill>
              <a:latin typeface="Montserrat" pitchFamily="2" charset="0"/>
            </a:endParaRPr>
          </a:p>
          <a:p>
            <a:pPr marL="171450" indent="-171450">
              <a:buClr>
                <a:schemeClr val="accent1"/>
              </a:buClr>
              <a:buFont typeface="Arial" panose="020B0604020202020204" pitchFamily="34" charset="0"/>
              <a:buChar char="•"/>
            </a:pPr>
            <a:endParaRPr lang="ru-RU" sz="1600" dirty="0">
              <a:solidFill>
                <a:schemeClr val="tx1"/>
              </a:solidFill>
              <a:latin typeface="Montserrat" pitchFamily="2" charset="0"/>
              <a:cs typeface="Segoe UI" panose="020B0502040204020203" pitchFamily="34" charset="0"/>
            </a:endParaRPr>
          </a:p>
          <a:p>
            <a:pPr algn="just">
              <a:buClr>
                <a:schemeClr val="accent1"/>
              </a:buClr>
            </a:pPr>
            <a:r>
              <a:rPr lang="en-US" sz="1600" dirty="0">
                <a:solidFill>
                  <a:schemeClr val="tx1"/>
                </a:solidFill>
                <a:latin typeface="Montserrat"/>
              </a:rPr>
              <a:t>The product can be used by companies of any industry or business area, since it offers universal functionality that does not depend on the business domain and the system objects used.</a:t>
            </a:r>
          </a:p>
          <a:p>
            <a:pPr algn="just">
              <a:buClr>
                <a:schemeClr val="accent1"/>
              </a:buClr>
            </a:pPr>
            <a:r>
              <a:rPr lang="ru-RU" sz="1600" b="1" dirty="0">
                <a:solidFill>
                  <a:schemeClr val="tx1"/>
                </a:solidFill>
                <a:latin typeface="Montserrat" pitchFamily="2" charset="0"/>
                <a:cs typeface="Segoe UI" panose="020B0502040204020203" pitchFamily="34" charset="0"/>
              </a:rPr>
              <a:t/>
            </a:r>
            <a:br>
              <a:rPr lang="ru-RU" sz="1600" b="1" dirty="0">
                <a:solidFill>
                  <a:schemeClr val="tx1"/>
                </a:solidFill>
                <a:latin typeface="Montserrat" pitchFamily="2" charset="0"/>
                <a:cs typeface="Segoe UI" panose="020B0502040204020203" pitchFamily="34" charset="0"/>
              </a:rPr>
            </a:br>
            <a:endParaRPr lang="ru-RU" sz="1600" dirty="0">
              <a:solidFill>
                <a:schemeClr val="tx1"/>
              </a:solidFill>
              <a:latin typeface="Montserrat" pitchFamily="2" charset="0"/>
              <a:cs typeface="Segoe UI" panose="020B0502040204020203" pitchFamily="34" charset="0"/>
            </a:endParaRPr>
          </a:p>
        </p:txBody>
      </p:sp>
      <p:pic>
        <p:nvPicPr>
          <p:cNvPr id="2050" name="Picture 2">
            <a:extLst>
              <a:ext uri="{FF2B5EF4-FFF2-40B4-BE49-F238E27FC236}">
                <a16:creationId xmlns:a16="http://schemas.microsoft.com/office/drawing/2014/main" xmlns="" id="{ED48B4DE-BBF4-6280-98B2-BF4B6E87E6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2205212"/>
            <a:ext cx="5470484" cy="2569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5191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 name="Rectangle 4">
            <a:extLst>
              <a:ext uri="{FF2B5EF4-FFF2-40B4-BE49-F238E27FC236}">
                <a16:creationId xmlns:a16="http://schemas.microsoft.com/office/drawing/2014/main" xmlns="" id="{5FD78D98-E4FB-4861-B97E-8C042AC8EDCA}"/>
              </a:ext>
            </a:extLst>
          </p:cNvPr>
          <p:cNvSpPr/>
          <p:nvPr/>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FFFFFF"/>
              </a:solidFill>
              <a:effectLst/>
              <a:uLnTx/>
              <a:uFillTx/>
              <a:latin typeface="Montserrat"/>
              <a:ea typeface="+mn-ea"/>
              <a:cs typeface="+mn-cs"/>
            </a:endParaRPr>
          </a:p>
        </p:txBody>
      </p:sp>
      <p:sp>
        <p:nvSpPr>
          <p:cNvPr id="7" name="Rectangle 6">
            <a:extLst>
              <a:ext uri="{FF2B5EF4-FFF2-40B4-BE49-F238E27FC236}">
                <a16:creationId xmlns:a16="http://schemas.microsoft.com/office/drawing/2014/main" xmlns="" id="{1F56B148-8D29-4870-A1DE-669A8E3D29E6}"/>
              </a:ext>
            </a:extLst>
          </p:cNvPr>
          <p:cNvSpPr/>
          <p:nvPr/>
        </p:nvSpPr>
        <p:spPr>
          <a:xfrm>
            <a:off x="0" y="1592714"/>
            <a:ext cx="12192001" cy="612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FFFFFF"/>
              </a:solidFill>
              <a:effectLst/>
              <a:uLnTx/>
              <a:uFillTx/>
              <a:latin typeface="Montserrat"/>
              <a:ea typeface="+mn-ea"/>
              <a:cs typeface="+mn-cs"/>
            </a:endParaRPr>
          </a:p>
        </p:txBody>
      </p:sp>
      <p:pic>
        <p:nvPicPr>
          <p:cNvPr id="12" name="Рисунок 32">
            <a:extLst>
              <a:ext uri="{FF2B5EF4-FFF2-40B4-BE49-F238E27FC236}">
                <a16:creationId xmlns:a16="http://schemas.microsoft.com/office/drawing/2014/main" xmlns="" id="{3BA1349C-40C8-4147-B09A-910EB78A59B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96915" y="1985010"/>
            <a:ext cx="6195059" cy="4220861"/>
          </a:xfrm>
          <a:prstGeom prst="rect">
            <a:avLst/>
          </a:prstGeom>
        </p:spPr>
      </p:pic>
      <p:sp>
        <p:nvSpPr>
          <p:cNvPr id="6" name="Rectangle 13"/>
          <p:cNvSpPr/>
          <p:nvPr/>
        </p:nvSpPr>
        <p:spPr>
          <a:xfrm>
            <a:off x="490655" y="1592713"/>
            <a:ext cx="4884466" cy="612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en-US" sz="2000" b="1" dirty="0">
                <a:solidFill>
                  <a:schemeClr val="bg1"/>
                </a:solidFill>
              </a:rPr>
              <a:t>Data views for </a:t>
            </a:r>
            <a:r>
              <a:rPr lang="en-US" sz="2000" b="1" dirty="0" err="1">
                <a:solidFill>
                  <a:schemeClr val="bg1"/>
                </a:solidFill>
              </a:rPr>
              <a:t>Creatio</a:t>
            </a:r>
            <a:endParaRPr lang="en-GB" sz="2000" b="1" dirty="0">
              <a:solidFill>
                <a:schemeClr val="bg1"/>
              </a:solidFill>
              <a:effectLst>
                <a:outerShdw blurRad="50800" dist="38100" dir="2700000" algn="tl" rotWithShape="0">
                  <a:prstClr val="black">
                    <a:alpha val="40000"/>
                  </a:prstClr>
                </a:outerShdw>
              </a:effectLst>
              <a:ea typeface="Segoe UI" panose="020B0502040204020203" pitchFamily="34" charset="0"/>
              <a:cs typeface="Segoe UI" panose="020B0502040204020203" pitchFamily="34" charset="0"/>
            </a:endParaRPr>
          </a:p>
        </p:txBody>
      </p:sp>
      <p:pic>
        <p:nvPicPr>
          <p:cNvPr id="4" name="Picture 3">
            <a:extLst>
              <a:ext uri="{FF2B5EF4-FFF2-40B4-BE49-F238E27FC236}">
                <a16:creationId xmlns:a16="http://schemas.microsoft.com/office/drawing/2014/main" xmlns="" id="{A8E7256B-D8AB-416F-A6B5-925D300A268B}"/>
              </a:ext>
            </a:extLst>
          </p:cNvPr>
          <p:cNvPicPr>
            <a:picLocks noChangeAspect="1"/>
          </p:cNvPicPr>
          <p:nvPr/>
        </p:nvPicPr>
        <p:blipFill>
          <a:blip r:embed="rId4"/>
          <a:srcRect/>
          <a:stretch/>
        </p:blipFill>
        <p:spPr>
          <a:xfrm>
            <a:off x="9879246" y="6316561"/>
            <a:ext cx="2097887" cy="300932"/>
          </a:xfrm>
          <a:prstGeom prst="rect">
            <a:avLst/>
          </a:prstGeom>
        </p:spPr>
      </p:pic>
      <p:pic>
        <p:nvPicPr>
          <p:cNvPr id="8" name="Google Shape;465;p58">
            <a:extLst>
              <a:ext uri="{FF2B5EF4-FFF2-40B4-BE49-F238E27FC236}">
                <a16:creationId xmlns:a16="http://schemas.microsoft.com/office/drawing/2014/main" xmlns="" id="{01BBF713-4536-4232-A6E5-B4A7BBC424BD}"/>
              </a:ext>
            </a:extLst>
          </p:cNvPr>
          <p:cNvPicPr preferRelativeResize="0"/>
          <p:nvPr/>
        </p:nvPicPr>
        <p:blipFill rotWithShape="1">
          <a:blip r:embed="rId5">
            <a:alphaModFix/>
          </a:blip>
          <a:srcRect/>
          <a:stretch/>
        </p:blipFill>
        <p:spPr>
          <a:xfrm>
            <a:off x="390605" y="325869"/>
            <a:ext cx="2062310" cy="612499"/>
          </a:xfrm>
          <a:prstGeom prst="rect">
            <a:avLst/>
          </a:prstGeom>
          <a:noFill/>
          <a:ln>
            <a:noFill/>
          </a:ln>
        </p:spPr>
      </p:pic>
      <p:sp>
        <p:nvSpPr>
          <p:cNvPr id="10" name="Rectangle 1"/>
          <p:cNvSpPr/>
          <p:nvPr/>
        </p:nvSpPr>
        <p:spPr>
          <a:xfrm>
            <a:off x="390603" y="2068053"/>
            <a:ext cx="4782931" cy="5370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endParaRPr lang="ru-RU" sz="1400" b="1" dirty="0">
              <a:solidFill>
                <a:schemeClr val="tx1"/>
              </a:solidFill>
              <a:latin typeface="Montserrat" pitchFamily="2" charset="0"/>
            </a:endParaRPr>
          </a:p>
          <a:p>
            <a:r>
              <a:rPr lang="en-US" sz="1400" b="1" dirty="0">
                <a:solidFill>
                  <a:schemeClr val="tx1"/>
                </a:solidFill>
                <a:latin typeface="Montserrat"/>
              </a:rPr>
              <a:t>Key features:</a:t>
            </a:r>
            <a:endParaRPr lang="ru-RU" sz="1400" b="1" dirty="0">
              <a:solidFill>
                <a:schemeClr val="tx1"/>
              </a:solidFill>
              <a:latin typeface="Montserrat" pitchFamily="2" charset="0"/>
            </a:endParaRPr>
          </a:p>
          <a:p>
            <a:pPr marL="171450" indent="-171450">
              <a:lnSpc>
                <a:spcPct val="150000"/>
              </a:lnSpc>
              <a:buClr>
                <a:schemeClr val="accent1"/>
              </a:buClr>
              <a:buFont typeface="Arial" panose="020B0604020202020204" pitchFamily="34" charset="0"/>
              <a:buChar char="•"/>
            </a:pPr>
            <a:endParaRPr lang="ru-RU" sz="1400" dirty="0">
              <a:solidFill>
                <a:schemeClr val="tx1"/>
              </a:solidFill>
              <a:latin typeface="Montserrat" pitchFamily="2" charset="0"/>
              <a:cs typeface="Segoe UI" panose="020B0502040204020203" pitchFamily="34" charset="0"/>
            </a:endParaRPr>
          </a:p>
          <a:p>
            <a:pPr marL="171450" indent="-171450">
              <a:lnSpc>
                <a:spcPct val="150000"/>
              </a:lnSpc>
              <a:buClr>
                <a:schemeClr val="accent1"/>
              </a:buClr>
              <a:buFont typeface="Arial" panose="020B0604020202020204" pitchFamily="34" charset="0"/>
              <a:buChar char="•"/>
            </a:pPr>
            <a:r>
              <a:rPr lang="en-US" sz="1400" dirty="0">
                <a:solidFill>
                  <a:schemeClr val="tx1"/>
                </a:solidFill>
                <a:latin typeface="Montserrat"/>
              </a:rPr>
              <a:t>Setting up different views in an unlimited number of sections;</a:t>
            </a:r>
          </a:p>
          <a:p>
            <a:pPr marL="171450" indent="-171450">
              <a:lnSpc>
                <a:spcPct val="150000"/>
              </a:lnSpc>
              <a:buClr>
                <a:schemeClr val="accent1"/>
              </a:buClr>
              <a:buFont typeface="Arial" panose="020B0604020202020204" pitchFamily="34" charset="0"/>
              <a:buChar char="•"/>
            </a:pPr>
            <a:r>
              <a:rPr lang="en-US" sz="1400" dirty="0">
                <a:solidFill>
                  <a:schemeClr val="tx1"/>
                </a:solidFill>
                <a:latin typeface="Montserrat"/>
              </a:rPr>
              <a:t>Display records in the Gantt chart format;</a:t>
            </a:r>
          </a:p>
          <a:p>
            <a:pPr marL="171450" indent="-171450">
              <a:lnSpc>
                <a:spcPct val="150000"/>
              </a:lnSpc>
              <a:buClr>
                <a:schemeClr val="accent1"/>
              </a:buClr>
              <a:buFont typeface="Arial" panose="020B0604020202020204" pitchFamily="34" charset="0"/>
              <a:buChar char="•"/>
            </a:pPr>
            <a:r>
              <a:rPr lang="en-US" sz="1400" dirty="0">
                <a:solidFill>
                  <a:schemeClr val="tx1"/>
                </a:solidFill>
                <a:latin typeface="Montserrat"/>
              </a:rPr>
              <a:t>The ability to follow the dates and the process of working with the record;</a:t>
            </a:r>
          </a:p>
          <a:p>
            <a:pPr marL="171450" indent="-171450">
              <a:lnSpc>
                <a:spcPct val="150000"/>
              </a:lnSpc>
              <a:buClr>
                <a:schemeClr val="accent1"/>
              </a:buClr>
              <a:buFont typeface="Arial" panose="020B0604020202020204" pitchFamily="34" charset="0"/>
              <a:buChar char="•"/>
            </a:pPr>
            <a:r>
              <a:rPr lang="en-US" sz="1400" dirty="0">
                <a:solidFill>
                  <a:schemeClr val="tx1"/>
                </a:solidFill>
                <a:latin typeface="Montserrat"/>
              </a:rPr>
              <a:t>Schedule deviation control;</a:t>
            </a:r>
          </a:p>
          <a:p>
            <a:pPr marL="171450" indent="-171450">
              <a:lnSpc>
                <a:spcPct val="150000"/>
              </a:lnSpc>
              <a:buClr>
                <a:schemeClr val="accent1"/>
              </a:buClr>
              <a:buFont typeface="Arial" panose="020B0604020202020204" pitchFamily="34" charset="0"/>
              <a:buChar char="•"/>
            </a:pPr>
            <a:r>
              <a:rPr lang="en-US" sz="1400" dirty="0">
                <a:solidFill>
                  <a:schemeClr val="tx1"/>
                </a:solidFill>
                <a:latin typeface="Montserrat"/>
              </a:rPr>
              <a:t>Edit data with dates and duration indicator;</a:t>
            </a:r>
          </a:p>
          <a:p>
            <a:pPr marL="171450" indent="-171450">
              <a:lnSpc>
                <a:spcPct val="150000"/>
              </a:lnSpc>
              <a:buClr>
                <a:schemeClr val="accent1"/>
              </a:buClr>
              <a:buFont typeface="Arial" panose="020B0604020202020204" pitchFamily="34" charset="0"/>
              <a:buChar char="•"/>
            </a:pPr>
            <a:r>
              <a:rPr lang="en-US" sz="1400" dirty="0">
                <a:solidFill>
                  <a:schemeClr val="tx1"/>
                </a:solidFill>
                <a:latin typeface="Montserrat"/>
              </a:rPr>
              <a:t>Displaying records in the Kanban board format;</a:t>
            </a:r>
          </a:p>
          <a:p>
            <a:pPr marL="171450" indent="-171450">
              <a:lnSpc>
                <a:spcPct val="150000"/>
              </a:lnSpc>
              <a:buClr>
                <a:schemeClr val="accent1"/>
              </a:buClr>
              <a:buFont typeface="Arial" panose="020B0604020202020204" pitchFamily="34" charset="0"/>
              <a:buChar char="•"/>
            </a:pPr>
            <a:r>
              <a:rPr lang="en-US" sz="1400" dirty="0">
                <a:solidFill>
                  <a:schemeClr val="tx1"/>
                </a:solidFill>
                <a:latin typeface="Montserrat"/>
              </a:rPr>
              <a:t>Data analysis with divided by status;</a:t>
            </a:r>
          </a:p>
          <a:p>
            <a:pPr marL="171450" indent="-171450">
              <a:lnSpc>
                <a:spcPct val="150000"/>
              </a:lnSpc>
              <a:buClr>
                <a:schemeClr val="accent1"/>
              </a:buClr>
              <a:buFont typeface="Arial" panose="020B0604020202020204" pitchFamily="34" charset="0"/>
              <a:buChar char="•"/>
            </a:pPr>
            <a:r>
              <a:rPr lang="en-US" sz="1400" dirty="0">
                <a:solidFill>
                  <a:schemeClr val="tx1"/>
                </a:solidFill>
                <a:latin typeface="Montserrat"/>
              </a:rPr>
              <a:t>Control of transition conditions between statuses;</a:t>
            </a:r>
          </a:p>
          <a:p>
            <a:pPr marL="171450" indent="-171450">
              <a:lnSpc>
                <a:spcPct val="150000"/>
              </a:lnSpc>
              <a:buClr>
                <a:schemeClr val="accent1"/>
              </a:buClr>
              <a:buFont typeface="Arial" panose="020B0604020202020204" pitchFamily="34" charset="0"/>
              <a:buChar char="•"/>
            </a:pPr>
            <a:r>
              <a:rPr lang="en-US" sz="1400" dirty="0">
                <a:solidFill>
                  <a:schemeClr val="tx1"/>
                </a:solidFill>
                <a:latin typeface="Montserrat"/>
              </a:rPr>
              <a:t>Editing post statuses from a user-friendly interface;</a:t>
            </a:r>
          </a:p>
          <a:p>
            <a:pPr>
              <a:lnSpc>
                <a:spcPct val="150000"/>
              </a:lnSpc>
              <a:buClr>
                <a:schemeClr val="accent1"/>
              </a:buClr>
            </a:pPr>
            <a:r>
              <a:rPr lang="en-US" sz="1400" dirty="0">
                <a:solidFill>
                  <a:schemeClr val="tx1"/>
                </a:solidFill>
                <a:latin typeface="Montserrat"/>
              </a:rPr>
              <a:t/>
            </a:r>
            <a:br>
              <a:rPr lang="en-US" sz="1400" dirty="0">
                <a:solidFill>
                  <a:schemeClr val="tx1"/>
                </a:solidFill>
                <a:latin typeface="Montserrat"/>
              </a:rPr>
            </a:br>
            <a:r>
              <a:rPr lang="ru-RU" sz="1400" b="1" dirty="0">
                <a:solidFill>
                  <a:schemeClr val="tx1"/>
                </a:solidFill>
                <a:latin typeface="Montserrat" pitchFamily="2" charset="0"/>
                <a:cs typeface="Segoe UI" panose="020B0502040204020203" pitchFamily="34" charset="0"/>
              </a:rPr>
              <a:t/>
            </a:r>
            <a:br>
              <a:rPr lang="ru-RU" sz="1400" b="1" dirty="0">
                <a:solidFill>
                  <a:schemeClr val="tx1"/>
                </a:solidFill>
                <a:latin typeface="Montserrat" pitchFamily="2" charset="0"/>
                <a:cs typeface="Segoe UI" panose="020B0502040204020203" pitchFamily="34" charset="0"/>
              </a:rPr>
            </a:br>
            <a:endParaRPr lang="ru-RU" sz="1400" dirty="0">
              <a:solidFill>
                <a:schemeClr val="tx1"/>
              </a:solidFill>
              <a:latin typeface="Montserrat" pitchFamily="2" charset="0"/>
              <a:cs typeface="Segoe UI" panose="020B0502040204020203" pitchFamily="34" charset="0"/>
            </a:endParaRPr>
          </a:p>
        </p:txBody>
      </p:sp>
      <p:pic>
        <p:nvPicPr>
          <p:cNvPr id="3074" name="Picture 2">
            <a:extLst>
              <a:ext uri="{FF2B5EF4-FFF2-40B4-BE49-F238E27FC236}">
                <a16:creationId xmlns:a16="http://schemas.microsoft.com/office/drawing/2014/main" xmlns="" id="{D5482B1B-BAD6-0BA9-39AD-2F434934FC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4240" y="2208673"/>
            <a:ext cx="5598160" cy="2629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9356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 name="Rectangle 4">
            <a:extLst>
              <a:ext uri="{FF2B5EF4-FFF2-40B4-BE49-F238E27FC236}">
                <a16:creationId xmlns:a16="http://schemas.microsoft.com/office/drawing/2014/main" xmlns="" id="{5FD78D98-E4FB-4861-B97E-8C042AC8EDCA}"/>
              </a:ext>
            </a:extLst>
          </p:cNvPr>
          <p:cNvSpPr/>
          <p:nvPr/>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FFFFFF"/>
              </a:solidFill>
              <a:effectLst/>
              <a:uLnTx/>
              <a:uFillTx/>
              <a:latin typeface="Montserrat"/>
              <a:ea typeface="+mn-ea"/>
              <a:cs typeface="+mn-cs"/>
            </a:endParaRPr>
          </a:p>
        </p:txBody>
      </p:sp>
      <p:sp>
        <p:nvSpPr>
          <p:cNvPr id="7" name="Rectangle 6">
            <a:extLst>
              <a:ext uri="{FF2B5EF4-FFF2-40B4-BE49-F238E27FC236}">
                <a16:creationId xmlns:a16="http://schemas.microsoft.com/office/drawing/2014/main" xmlns="" id="{1F56B148-8D29-4870-A1DE-669A8E3D29E6}"/>
              </a:ext>
            </a:extLst>
          </p:cNvPr>
          <p:cNvSpPr/>
          <p:nvPr/>
        </p:nvSpPr>
        <p:spPr>
          <a:xfrm>
            <a:off x="0" y="1592714"/>
            <a:ext cx="12192001" cy="612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FFFFFF"/>
              </a:solidFill>
              <a:effectLst/>
              <a:uLnTx/>
              <a:uFillTx/>
              <a:latin typeface="Montserrat"/>
              <a:ea typeface="+mn-ea"/>
              <a:cs typeface="+mn-cs"/>
            </a:endParaRPr>
          </a:p>
        </p:txBody>
      </p:sp>
      <p:sp>
        <p:nvSpPr>
          <p:cNvPr id="6" name="Rectangle 13"/>
          <p:cNvSpPr/>
          <p:nvPr/>
        </p:nvSpPr>
        <p:spPr>
          <a:xfrm>
            <a:off x="490655" y="1592713"/>
            <a:ext cx="4884466" cy="612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en-US" sz="2000" b="1" dirty="0">
                <a:solidFill>
                  <a:schemeClr val="bg1"/>
                </a:solidFill>
              </a:rPr>
              <a:t>Data views for </a:t>
            </a:r>
            <a:r>
              <a:rPr lang="en-US" sz="2000" b="1" dirty="0" err="1">
                <a:solidFill>
                  <a:schemeClr val="bg1"/>
                </a:solidFill>
              </a:rPr>
              <a:t>Creatio</a:t>
            </a:r>
            <a:endParaRPr lang="en-GB" sz="2000" b="1" dirty="0">
              <a:solidFill>
                <a:schemeClr val="bg1"/>
              </a:solidFill>
              <a:effectLst>
                <a:outerShdw blurRad="50800" dist="38100" dir="2700000" algn="tl" rotWithShape="0">
                  <a:prstClr val="black">
                    <a:alpha val="40000"/>
                  </a:prstClr>
                </a:outerShdw>
              </a:effectLst>
              <a:ea typeface="Segoe UI" panose="020B0502040204020203" pitchFamily="34" charset="0"/>
              <a:cs typeface="Segoe UI" panose="020B0502040204020203" pitchFamily="34" charset="0"/>
            </a:endParaRPr>
          </a:p>
        </p:txBody>
      </p:sp>
      <p:pic>
        <p:nvPicPr>
          <p:cNvPr id="4" name="Picture 3">
            <a:extLst>
              <a:ext uri="{FF2B5EF4-FFF2-40B4-BE49-F238E27FC236}">
                <a16:creationId xmlns:a16="http://schemas.microsoft.com/office/drawing/2014/main" xmlns="" id="{A8E7256B-D8AB-416F-A6B5-925D300A268B}"/>
              </a:ext>
            </a:extLst>
          </p:cNvPr>
          <p:cNvPicPr>
            <a:picLocks noChangeAspect="1"/>
          </p:cNvPicPr>
          <p:nvPr/>
        </p:nvPicPr>
        <p:blipFill>
          <a:blip r:embed="rId3"/>
          <a:srcRect/>
          <a:stretch/>
        </p:blipFill>
        <p:spPr>
          <a:xfrm>
            <a:off x="9879246" y="6316561"/>
            <a:ext cx="2097887" cy="300932"/>
          </a:xfrm>
          <a:prstGeom prst="rect">
            <a:avLst/>
          </a:prstGeom>
        </p:spPr>
      </p:pic>
      <p:pic>
        <p:nvPicPr>
          <p:cNvPr id="8" name="Google Shape;465;p58">
            <a:extLst>
              <a:ext uri="{FF2B5EF4-FFF2-40B4-BE49-F238E27FC236}">
                <a16:creationId xmlns:a16="http://schemas.microsoft.com/office/drawing/2014/main" xmlns="" id="{01BBF713-4536-4232-A6E5-B4A7BBC424BD}"/>
              </a:ext>
            </a:extLst>
          </p:cNvPr>
          <p:cNvPicPr preferRelativeResize="0"/>
          <p:nvPr/>
        </p:nvPicPr>
        <p:blipFill rotWithShape="1">
          <a:blip r:embed="rId4">
            <a:alphaModFix/>
          </a:blip>
          <a:srcRect/>
          <a:stretch/>
        </p:blipFill>
        <p:spPr>
          <a:xfrm>
            <a:off x="390605" y="325869"/>
            <a:ext cx="2062310" cy="612499"/>
          </a:xfrm>
          <a:prstGeom prst="rect">
            <a:avLst/>
          </a:prstGeom>
          <a:noFill/>
          <a:ln>
            <a:noFill/>
          </a:ln>
        </p:spPr>
      </p:pic>
      <p:sp>
        <p:nvSpPr>
          <p:cNvPr id="2" name="Прямоугольник 1"/>
          <p:cNvSpPr/>
          <p:nvPr/>
        </p:nvSpPr>
        <p:spPr>
          <a:xfrm>
            <a:off x="390605" y="2413337"/>
            <a:ext cx="6096000" cy="1477328"/>
          </a:xfrm>
          <a:prstGeom prst="rect">
            <a:avLst/>
          </a:prstGeom>
        </p:spPr>
        <p:txBody>
          <a:bodyPr>
            <a:spAutoFit/>
          </a:bodyPr>
          <a:lstStyle/>
          <a:p>
            <a:r>
              <a:rPr lang="ru-RU" b="1" dirty="0">
                <a:solidFill>
                  <a:schemeClr val="accent1"/>
                </a:solidFill>
                <a:latin typeface="Montserrat"/>
              </a:rPr>
              <a:t>CONTACT US:</a:t>
            </a:r>
            <a:endParaRPr lang="uk-UA" dirty="0">
              <a:solidFill>
                <a:schemeClr val="accent1"/>
              </a:solidFill>
              <a:latin typeface="Montserrat"/>
            </a:endParaRPr>
          </a:p>
          <a:p>
            <a:r>
              <a:rPr lang="ru-RU" dirty="0">
                <a:latin typeface="Montserrat"/>
              </a:rPr>
              <a:t> </a:t>
            </a:r>
            <a:endParaRPr lang="uk-UA" dirty="0">
              <a:latin typeface="Montserrat"/>
            </a:endParaRPr>
          </a:p>
          <a:p>
            <a:r>
              <a:rPr lang="ru-RU" u="sng" dirty="0">
                <a:latin typeface="Montserrat"/>
              </a:rPr>
              <a:t>salesup-it.com</a:t>
            </a:r>
            <a:endParaRPr lang="uk-UA" dirty="0">
              <a:latin typeface="Montserrat"/>
            </a:endParaRPr>
          </a:p>
          <a:p>
            <a:r>
              <a:rPr lang="ru-RU" u="sng" dirty="0">
                <a:latin typeface="Montserrat"/>
              </a:rPr>
              <a:t>care@salesup-it.com</a:t>
            </a:r>
            <a:endParaRPr lang="uk-UA" dirty="0">
              <a:latin typeface="Montserrat"/>
            </a:endParaRPr>
          </a:p>
          <a:p>
            <a:r>
              <a:rPr lang="ru-RU" dirty="0">
                <a:latin typeface="Montserrat"/>
              </a:rPr>
              <a:t> </a:t>
            </a:r>
            <a:endParaRPr lang="uk-UA" dirty="0">
              <a:latin typeface="Montserrat"/>
            </a:endParaRPr>
          </a:p>
        </p:txBody>
      </p:sp>
      <p:pic>
        <p:nvPicPr>
          <p:cNvPr id="11" name="Picture 7"/>
          <p:cNvPicPr/>
          <p:nvPr/>
        </p:nvPicPr>
        <p:blipFill>
          <a:blip r:embed="rId5">
            <a:extLst>
              <a:ext uri="{28A0092B-C50C-407E-A947-70E740481C1C}">
                <a14:useLocalDpi xmlns:a14="http://schemas.microsoft.com/office/drawing/2010/main" val="0"/>
              </a:ext>
            </a:extLst>
          </a:blip>
          <a:stretch>
            <a:fillRect/>
          </a:stretch>
        </p:blipFill>
        <p:spPr>
          <a:xfrm>
            <a:off x="4237200" y="2413337"/>
            <a:ext cx="1655600" cy="1610023"/>
          </a:xfrm>
          <a:prstGeom prst="rect">
            <a:avLst/>
          </a:prstGeom>
        </p:spPr>
      </p:pic>
    </p:spTree>
    <p:extLst>
      <p:ext uri="{BB962C8B-B14F-4D97-AF65-F5344CB8AC3E}">
        <p14:creationId xmlns:p14="http://schemas.microsoft.com/office/powerpoint/2010/main" val="26741987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Default Design">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Segoe UI Light"/>
        <a:ea typeface=""/>
        <a:cs typeface=""/>
      </a:majorFont>
      <a:minorFont>
        <a:latin typeface="Segoe UI"/>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85000"/>
          </a:schemeClr>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noAutofit/>
      </a:bodyPr>
      <a:lstStyle>
        <a:defPPr marL="0" marR="0" indent="0" algn="r" defTabSz="914400" rtl="0" eaLnBrk="1" fontAlgn="base" latinLnBrk="0" hangingPunct="1">
          <a:lnSpc>
            <a:spcPct val="70000"/>
          </a:lnSpc>
          <a:spcBef>
            <a:spcPct val="0"/>
          </a:spcBef>
          <a:spcAft>
            <a:spcPct val="0"/>
          </a:spcAft>
          <a:buClrTx/>
          <a:buSzTx/>
          <a:buFontTx/>
          <a:buBlip>
            <a:blip xmlns:r="http://schemas.openxmlformats.org/officeDocument/2006/relationships" r:embed="rId1"/>
          </a:buBlip>
          <a:tabLst/>
          <a:defRPr kumimoji="0" sz="2900" b="0" i="0" u="none" strike="noStrike" cap="none" normalizeH="0" baseline="0" smtClean="0">
            <a:ln>
              <a:noFill/>
            </a:ln>
            <a:solidFill>
              <a:schemeClr val="bg1"/>
            </a:solidFill>
            <a:effectLst/>
            <a:latin typeface="Verdana" pitchFamily="34" charset="0"/>
          </a:defRPr>
        </a:defPPr>
      </a:lstStyle>
    </a:spDef>
    <a:lnDef>
      <a:spPr bwMode="auto">
        <a:noFill/>
        <a:ln w="9525" cap="flat" cmpd="sng" algn="ctr">
          <a:solidFill>
            <a:schemeClr val="bg1">
              <a:lumMod val="75000"/>
            </a:schemeClr>
          </a:solidFill>
          <a:prstDash val="solid"/>
          <a:round/>
          <a:headEnd type="none" w="med" len="med"/>
          <a:tailEnd type="none" w="med" len="med"/>
        </a:ln>
        <a:effec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Тема Office">
  <a:themeElements>
    <a:clrScheme name="Terrasoft">
      <a:dk1>
        <a:srgbClr val="000000"/>
      </a:dk1>
      <a:lt1>
        <a:srgbClr val="FFFFFF"/>
      </a:lt1>
      <a:dk2>
        <a:srgbClr val="A7A7A7"/>
      </a:dk2>
      <a:lt2>
        <a:srgbClr val="535353"/>
      </a:lt2>
      <a:accent1>
        <a:srgbClr val="FF4013"/>
      </a:accent1>
      <a:accent2>
        <a:srgbClr val="C3242A"/>
      </a:accent2>
      <a:accent3>
        <a:srgbClr val="0D2E4E"/>
      </a:accent3>
      <a:accent4>
        <a:srgbClr val="1A4580"/>
      </a:accent4>
      <a:accent5>
        <a:srgbClr val="0B1727"/>
      </a:accent5>
      <a:accent6>
        <a:srgbClr val="0B2D4D"/>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769</Words>
  <Application>Microsoft Office PowerPoint</Application>
  <PresentationFormat>Произвольный</PresentationFormat>
  <Paragraphs>56</Paragraphs>
  <Slides>5</Slides>
  <Notes>4</Notes>
  <HiddenSlides>0</HiddenSlides>
  <MMClips>0</MMClips>
  <ScaleCrop>false</ScaleCrop>
  <HeadingPairs>
    <vt:vector size="4" baseType="variant">
      <vt:variant>
        <vt:lpstr>Тема</vt:lpstr>
      </vt:variant>
      <vt:variant>
        <vt:i4>2</vt:i4>
      </vt:variant>
      <vt:variant>
        <vt:lpstr>Заголовки слайдов</vt:lpstr>
      </vt:variant>
      <vt:variant>
        <vt:i4>5</vt:i4>
      </vt:variant>
    </vt:vector>
  </HeadingPairs>
  <TitlesOfParts>
    <vt:vector size="7" baseType="lpstr">
      <vt:lpstr>Default Design</vt:lpstr>
      <vt:lpstr>1_Тема Office</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Gleb Korostyliov</dc:creator>
  <cp:lastModifiedBy>HP</cp:lastModifiedBy>
  <cp:revision>216</cp:revision>
  <dcterms:created xsi:type="dcterms:W3CDTF">2019-04-18T05:54:06Z</dcterms:created>
  <dcterms:modified xsi:type="dcterms:W3CDTF">2023-01-20T13:10:16Z</dcterms:modified>
</cp:coreProperties>
</file>