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8"/>
  </p:notesMasterIdLst>
  <p:sldIdLst>
    <p:sldId id="1930738565" r:id="rId3"/>
    <p:sldId id="1930738556" r:id="rId4"/>
    <p:sldId id="1930738562" r:id="rId5"/>
    <p:sldId id="1930738563" r:id="rId6"/>
    <p:sldId id="19307385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97"/>
  </p:normalViewPr>
  <p:slideViewPr>
    <p:cSldViewPr snapToGrid="0" snapToObjects="1">
      <p:cViewPr>
        <p:scale>
          <a:sx n="75" d="100"/>
          <a:sy n="75" d="100"/>
        </p:scale>
        <p:origin x="-1094" y="-3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xmlns="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xmlns="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xmlns="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4040" y="3893856"/>
            <a:ext cx="51866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Montserrat"/>
              </a:rPr>
              <a:t>Questionnaire Management</a:t>
            </a:r>
          </a:p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Montserrat"/>
              </a:rPr>
              <a:t>When managing surveys goes easy</a:t>
            </a:r>
            <a:endParaRPr lang="uk-UA" sz="16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1505" y="1555464"/>
            <a:ext cx="5542610" cy="291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543" y="1320579"/>
            <a:ext cx="6132535" cy="45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298" y="2767280"/>
            <a:ext cx="541717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Montserrat"/>
              </a:rPr>
              <a:t>Questionnaire management for </a:t>
            </a:r>
            <a:r>
              <a:rPr lang="en-US" sz="16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b="1" dirty="0">
                <a:solidFill>
                  <a:schemeClr val="tx1"/>
                </a:solidFill>
                <a:latin typeface="Montserrat"/>
              </a:rPr>
              <a:t> </a:t>
            </a:r>
            <a:r>
              <a:rPr lang="en-US" sz="1600" dirty="0">
                <a:solidFill>
                  <a:schemeClr val="tx1"/>
                </a:solidFill>
                <a:latin typeface="Montserrat"/>
              </a:rPr>
              <a:t>facilitates storing and managing information about surveys and questionnaires in </a:t>
            </a:r>
            <a:r>
              <a:rPr lang="en-US" sz="16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600" dirty="0" smtClean="0">
                <a:solidFill>
                  <a:schemeClr val="tx1"/>
                </a:solidFill>
                <a:latin typeface="Montserrat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Montserrat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Montserrat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15864"/>
            <a:ext cx="5542610" cy="291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0384" y="1968209"/>
            <a:ext cx="6132535" cy="4524218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Questionnaire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33460"/>
            <a:ext cx="5468816" cy="275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024" y="2007440"/>
            <a:ext cx="6058767" cy="4152434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Questionnaire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72381" y="2205212"/>
            <a:ext cx="4782931" cy="2923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6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Online-stores to assess customer satisfaction level;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Field sales staff to conduct visits to retail outlets;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HR-department to carry out internal surveys.</a:t>
            </a:r>
          </a:p>
          <a:p>
            <a: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6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2210942"/>
            <a:ext cx="5542610" cy="291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xmlns="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8198" y="1979788"/>
            <a:ext cx="6144881" cy="4415190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Questionnaire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103613"/>
            <a:ext cx="5197395" cy="472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Create polls using different options: single or multiple choice, open-ended questions;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Manage the question's order and record the time of interviews;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Customize the display of different questionnaires depending on the account, territory and qualifications of your employees;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Create double, blind and training visits to monitor and evaluate the performance of your employees;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Quickly collect analytics on the surveys carried out in </a:t>
            </a:r>
            <a:r>
              <a:rPr lang="en-US" sz="14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/>
            </a: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Questionnaire Management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xmlns="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413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741</Words>
  <Application>Microsoft Office PowerPoint</Application>
  <PresentationFormat>Произвольный</PresentationFormat>
  <Paragraphs>53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HP</cp:lastModifiedBy>
  <cp:revision>214</cp:revision>
  <dcterms:created xsi:type="dcterms:W3CDTF">2019-04-18T05:54:06Z</dcterms:created>
  <dcterms:modified xsi:type="dcterms:W3CDTF">2023-01-20T14:04:24Z</dcterms:modified>
</cp:coreProperties>
</file>