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2" d="100"/>
          <a:sy n="82" d="100"/>
        </p:scale>
        <p:origin x="69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jay Varghese" userId="eb7d6b14-fe0e-4c0d-8d9d-db03802886d9" providerId="ADAL" clId="{B0A6E72F-1FE8-4DC9-B92C-7A4D1D8F3E31}"/>
    <pc:docChg chg="undo custSel delSld modSld">
      <pc:chgData name="Ajay Varghese" userId="eb7d6b14-fe0e-4c0d-8d9d-db03802886d9" providerId="ADAL" clId="{B0A6E72F-1FE8-4DC9-B92C-7A4D1D8F3E31}" dt="2026-07-21T17:10:48.503" v="646" actId="20577"/>
      <pc:docMkLst>
        <pc:docMk/>
      </pc:docMkLst>
      <pc:sldChg chg="modSp mod">
        <pc:chgData name="Ajay Varghese" userId="eb7d6b14-fe0e-4c0d-8d9d-db03802886d9" providerId="ADAL" clId="{B0A6E72F-1FE8-4DC9-B92C-7A4D1D8F3E31}" dt="2026-07-21T16:54:32.139" v="19" actId="1076"/>
        <pc:sldMkLst>
          <pc:docMk/>
          <pc:sldMk cId="0" sldId="257"/>
        </pc:sldMkLst>
        <pc:spChg chg="mod">
          <ac:chgData name="Ajay Varghese" userId="eb7d6b14-fe0e-4c0d-8d9d-db03802886d9" providerId="ADAL" clId="{B0A6E72F-1FE8-4DC9-B92C-7A4D1D8F3E31}" dt="2026-07-21T16:52:26.592" v="6" actId="1076"/>
          <ac:spMkLst>
            <pc:docMk/>
            <pc:sldMk cId="0" sldId="257"/>
            <ac:spMk id="3" creationId="{00000000-0000-0000-0000-000000000000}"/>
          </ac:spMkLst>
        </pc:spChg>
        <pc:spChg chg="mod">
          <ac:chgData name="Ajay Varghese" userId="eb7d6b14-fe0e-4c0d-8d9d-db03802886d9" providerId="ADAL" clId="{B0A6E72F-1FE8-4DC9-B92C-7A4D1D8F3E31}" dt="2026-07-21T16:52:26.592" v="6" actId="1076"/>
          <ac:spMkLst>
            <pc:docMk/>
            <pc:sldMk cId="0" sldId="257"/>
            <ac:spMk id="4" creationId="{00000000-0000-0000-0000-000000000000}"/>
          </ac:spMkLst>
        </pc:spChg>
        <pc:spChg chg="mod">
          <ac:chgData name="Ajay Varghese" userId="eb7d6b14-fe0e-4c0d-8d9d-db03802886d9" providerId="ADAL" clId="{B0A6E72F-1FE8-4DC9-B92C-7A4D1D8F3E31}" dt="2026-07-21T16:52:26.592" v="6" actId="1076"/>
          <ac:spMkLst>
            <pc:docMk/>
            <pc:sldMk cId="0" sldId="257"/>
            <ac:spMk id="5" creationId="{00000000-0000-0000-0000-000000000000}"/>
          </ac:spMkLst>
        </pc:spChg>
        <pc:spChg chg="mod">
          <ac:chgData name="Ajay Varghese" userId="eb7d6b14-fe0e-4c0d-8d9d-db03802886d9" providerId="ADAL" clId="{B0A6E72F-1FE8-4DC9-B92C-7A4D1D8F3E31}" dt="2026-07-21T16:52:44.231" v="9" actId="1076"/>
          <ac:spMkLst>
            <pc:docMk/>
            <pc:sldMk cId="0" sldId="257"/>
            <ac:spMk id="6" creationId="{00000000-0000-0000-0000-000000000000}"/>
          </ac:spMkLst>
        </pc:spChg>
        <pc:spChg chg="mod">
          <ac:chgData name="Ajay Varghese" userId="eb7d6b14-fe0e-4c0d-8d9d-db03802886d9" providerId="ADAL" clId="{B0A6E72F-1FE8-4DC9-B92C-7A4D1D8F3E31}" dt="2026-07-21T16:52:44.231" v="9" actId="1076"/>
          <ac:spMkLst>
            <pc:docMk/>
            <pc:sldMk cId="0" sldId="257"/>
            <ac:spMk id="7" creationId="{00000000-0000-0000-0000-000000000000}"/>
          </ac:spMkLst>
        </pc:spChg>
        <pc:spChg chg="mod">
          <ac:chgData name="Ajay Varghese" userId="eb7d6b14-fe0e-4c0d-8d9d-db03802886d9" providerId="ADAL" clId="{B0A6E72F-1FE8-4DC9-B92C-7A4D1D8F3E31}" dt="2026-07-21T16:52:44.231" v="9" actId="1076"/>
          <ac:spMkLst>
            <pc:docMk/>
            <pc:sldMk cId="0" sldId="257"/>
            <ac:spMk id="8" creationId="{00000000-0000-0000-0000-000000000000}"/>
          </ac:spMkLst>
        </pc:spChg>
        <pc:spChg chg="mod">
          <ac:chgData name="Ajay Varghese" userId="eb7d6b14-fe0e-4c0d-8d9d-db03802886d9" providerId="ADAL" clId="{B0A6E72F-1FE8-4DC9-B92C-7A4D1D8F3E31}" dt="2026-07-21T16:53:11.848" v="11" actId="1076"/>
          <ac:spMkLst>
            <pc:docMk/>
            <pc:sldMk cId="0" sldId="257"/>
            <ac:spMk id="9" creationId="{00000000-0000-0000-0000-000000000000}"/>
          </ac:spMkLst>
        </pc:spChg>
        <pc:spChg chg="mod">
          <ac:chgData name="Ajay Varghese" userId="eb7d6b14-fe0e-4c0d-8d9d-db03802886d9" providerId="ADAL" clId="{B0A6E72F-1FE8-4DC9-B92C-7A4D1D8F3E31}" dt="2026-07-21T16:53:11.848" v="11" actId="1076"/>
          <ac:spMkLst>
            <pc:docMk/>
            <pc:sldMk cId="0" sldId="257"/>
            <ac:spMk id="10" creationId="{00000000-0000-0000-0000-000000000000}"/>
          </ac:spMkLst>
        </pc:spChg>
        <pc:spChg chg="mod">
          <ac:chgData name="Ajay Varghese" userId="eb7d6b14-fe0e-4c0d-8d9d-db03802886d9" providerId="ADAL" clId="{B0A6E72F-1FE8-4DC9-B92C-7A4D1D8F3E31}" dt="2026-07-21T16:53:11.848" v="11" actId="1076"/>
          <ac:spMkLst>
            <pc:docMk/>
            <pc:sldMk cId="0" sldId="257"/>
            <ac:spMk id="11" creationId="{00000000-0000-0000-0000-000000000000}"/>
          </ac:spMkLst>
        </pc:spChg>
        <pc:spChg chg="mod">
          <ac:chgData name="Ajay Varghese" userId="eb7d6b14-fe0e-4c0d-8d9d-db03802886d9" providerId="ADAL" clId="{B0A6E72F-1FE8-4DC9-B92C-7A4D1D8F3E31}" dt="2026-07-21T16:53:22.972" v="12" actId="1076"/>
          <ac:spMkLst>
            <pc:docMk/>
            <pc:sldMk cId="0" sldId="257"/>
            <ac:spMk id="12" creationId="{00000000-0000-0000-0000-000000000000}"/>
          </ac:spMkLst>
        </pc:spChg>
        <pc:spChg chg="mod">
          <ac:chgData name="Ajay Varghese" userId="eb7d6b14-fe0e-4c0d-8d9d-db03802886d9" providerId="ADAL" clId="{B0A6E72F-1FE8-4DC9-B92C-7A4D1D8F3E31}" dt="2026-07-21T16:53:22.972" v="12" actId="1076"/>
          <ac:spMkLst>
            <pc:docMk/>
            <pc:sldMk cId="0" sldId="257"/>
            <ac:spMk id="13" creationId="{00000000-0000-0000-0000-000000000000}"/>
          </ac:spMkLst>
        </pc:spChg>
        <pc:spChg chg="mod">
          <ac:chgData name="Ajay Varghese" userId="eb7d6b14-fe0e-4c0d-8d9d-db03802886d9" providerId="ADAL" clId="{B0A6E72F-1FE8-4DC9-B92C-7A4D1D8F3E31}" dt="2026-07-21T16:53:22.972" v="12" actId="1076"/>
          <ac:spMkLst>
            <pc:docMk/>
            <pc:sldMk cId="0" sldId="257"/>
            <ac:spMk id="14" creationId="{00000000-0000-0000-0000-000000000000}"/>
          </ac:spMkLst>
        </pc:spChg>
        <pc:spChg chg="mod">
          <ac:chgData name="Ajay Varghese" userId="eb7d6b14-fe0e-4c0d-8d9d-db03802886d9" providerId="ADAL" clId="{B0A6E72F-1FE8-4DC9-B92C-7A4D1D8F3E31}" dt="2026-07-21T16:53:50.632" v="14" actId="1076"/>
          <ac:spMkLst>
            <pc:docMk/>
            <pc:sldMk cId="0" sldId="257"/>
            <ac:spMk id="15" creationId="{00000000-0000-0000-0000-000000000000}"/>
          </ac:spMkLst>
        </pc:spChg>
        <pc:spChg chg="mod">
          <ac:chgData name="Ajay Varghese" userId="eb7d6b14-fe0e-4c0d-8d9d-db03802886d9" providerId="ADAL" clId="{B0A6E72F-1FE8-4DC9-B92C-7A4D1D8F3E31}" dt="2026-07-21T16:53:50.632" v="14" actId="1076"/>
          <ac:spMkLst>
            <pc:docMk/>
            <pc:sldMk cId="0" sldId="257"/>
            <ac:spMk id="16" creationId="{00000000-0000-0000-0000-000000000000}"/>
          </ac:spMkLst>
        </pc:spChg>
        <pc:spChg chg="mod">
          <ac:chgData name="Ajay Varghese" userId="eb7d6b14-fe0e-4c0d-8d9d-db03802886d9" providerId="ADAL" clId="{B0A6E72F-1FE8-4DC9-B92C-7A4D1D8F3E31}" dt="2026-07-21T16:53:50.632" v="14" actId="1076"/>
          <ac:spMkLst>
            <pc:docMk/>
            <pc:sldMk cId="0" sldId="257"/>
            <ac:spMk id="17" creationId="{00000000-0000-0000-0000-000000000000}"/>
          </ac:spMkLst>
        </pc:spChg>
        <pc:spChg chg="mod">
          <ac:chgData name="Ajay Varghese" userId="eb7d6b14-fe0e-4c0d-8d9d-db03802886d9" providerId="ADAL" clId="{B0A6E72F-1FE8-4DC9-B92C-7A4D1D8F3E31}" dt="2026-07-21T16:54:01.415" v="15" actId="1076"/>
          <ac:spMkLst>
            <pc:docMk/>
            <pc:sldMk cId="0" sldId="257"/>
            <ac:spMk id="18" creationId="{00000000-0000-0000-0000-000000000000}"/>
          </ac:spMkLst>
        </pc:spChg>
        <pc:spChg chg="mod">
          <ac:chgData name="Ajay Varghese" userId="eb7d6b14-fe0e-4c0d-8d9d-db03802886d9" providerId="ADAL" clId="{B0A6E72F-1FE8-4DC9-B92C-7A4D1D8F3E31}" dt="2026-07-21T16:54:01.415" v="15" actId="1076"/>
          <ac:spMkLst>
            <pc:docMk/>
            <pc:sldMk cId="0" sldId="257"/>
            <ac:spMk id="19" creationId="{00000000-0000-0000-0000-000000000000}"/>
          </ac:spMkLst>
        </pc:spChg>
        <pc:spChg chg="mod">
          <ac:chgData name="Ajay Varghese" userId="eb7d6b14-fe0e-4c0d-8d9d-db03802886d9" providerId="ADAL" clId="{B0A6E72F-1FE8-4DC9-B92C-7A4D1D8F3E31}" dt="2026-07-21T16:54:01.415" v="15" actId="1076"/>
          <ac:spMkLst>
            <pc:docMk/>
            <pc:sldMk cId="0" sldId="257"/>
            <ac:spMk id="20" creationId="{00000000-0000-0000-0000-000000000000}"/>
          </ac:spMkLst>
        </pc:spChg>
        <pc:spChg chg="mod">
          <ac:chgData name="Ajay Varghese" userId="eb7d6b14-fe0e-4c0d-8d9d-db03802886d9" providerId="ADAL" clId="{B0A6E72F-1FE8-4DC9-B92C-7A4D1D8F3E31}" dt="2026-07-21T16:54:11.363" v="16" actId="1076"/>
          <ac:spMkLst>
            <pc:docMk/>
            <pc:sldMk cId="0" sldId="257"/>
            <ac:spMk id="21" creationId="{00000000-0000-0000-0000-000000000000}"/>
          </ac:spMkLst>
        </pc:spChg>
        <pc:spChg chg="mod">
          <ac:chgData name="Ajay Varghese" userId="eb7d6b14-fe0e-4c0d-8d9d-db03802886d9" providerId="ADAL" clId="{B0A6E72F-1FE8-4DC9-B92C-7A4D1D8F3E31}" dt="2026-07-21T16:54:11.363" v="16" actId="1076"/>
          <ac:spMkLst>
            <pc:docMk/>
            <pc:sldMk cId="0" sldId="257"/>
            <ac:spMk id="22" creationId="{00000000-0000-0000-0000-000000000000}"/>
          </ac:spMkLst>
        </pc:spChg>
        <pc:spChg chg="mod">
          <ac:chgData name="Ajay Varghese" userId="eb7d6b14-fe0e-4c0d-8d9d-db03802886d9" providerId="ADAL" clId="{B0A6E72F-1FE8-4DC9-B92C-7A4D1D8F3E31}" dt="2026-07-21T16:54:11.363" v="16" actId="1076"/>
          <ac:spMkLst>
            <pc:docMk/>
            <pc:sldMk cId="0" sldId="257"/>
            <ac:spMk id="23" creationId="{00000000-0000-0000-0000-000000000000}"/>
          </ac:spMkLst>
        </pc:spChg>
        <pc:spChg chg="mod">
          <ac:chgData name="Ajay Varghese" userId="eb7d6b14-fe0e-4c0d-8d9d-db03802886d9" providerId="ADAL" clId="{B0A6E72F-1FE8-4DC9-B92C-7A4D1D8F3E31}" dt="2026-07-21T16:54:32.139" v="19" actId="1076"/>
          <ac:spMkLst>
            <pc:docMk/>
            <pc:sldMk cId="0" sldId="257"/>
            <ac:spMk id="24" creationId="{00000000-0000-0000-0000-000000000000}"/>
          </ac:spMkLst>
        </pc:spChg>
        <pc:spChg chg="mod">
          <ac:chgData name="Ajay Varghese" userId="eb7d6b14-fe0e-4c0d-8d9d-db03802886d9" providerId="ADAL" clId="{B0A6E72F-1FE8-4DC9-B92C-7A4D1D8F3E31}" dt="2026-07-21T16:54:32.139" v="19" actId="1076"/>
          <ac:spMkLst>
            <pc:docMk/>
            <pc:sldMk cId="0" sldId="257"/>
            <ac:spMk id="25" creationId="{00000000-0000-0000-0000-000000000000}"/>
          </ac:spMkLst>
        </pc:spChg>
        <pc:spChg chg="mod">
          <ac:chgData name="Ajay Varghese" userId="eb7d6b14-fe0e-4c0d-8d9d-db03802886d9" providerId="ADAL" clId="{B0A6E72F-1FE8-4DC9-B92C-7A4D1D8F3E31}" dt="2026-07-21T16:54:32.139" v="19" actId="1076"/>
          <ac:spMkLst>
            <pc:docMk/>
            <pc:sldMk cId="0" sldId="257"/>
            <ac:spMk id="26" creationId="{00000000-0000-0000-0000-000000000000}"/>
          </ac:spMkLst>
        </pc:spChg>
      </pc:sldChg>
      <pc:sldChg chg="modSp mod">
        <pc:chgData name="Ajay Varghese" userId="eb7d6b14-fe0e-4c0d-8d9d-db03802886d9" providerId="ADAL" clId="{B0A6E72F-1FE8-4DC9-B92C-7A4D1D8F3E31}" dt="2026-07-21T17:01:01.382" v="97" actId="404"/>
        <pc:sldMkLst>
          <pc:docMk/>
          <pc:sldMk cId="0" sldId="258"/>
        </pc:sldMkLst>
        <pc:spChg chg="mod">
          <ac:chgData name="Ajay Varghese" userId="eb7d6b14-fe0e-4c0d-8d9d-db03802886d9" providerId="ADAL" clId="{B0A6E72F-1FE8-4DC9-B92C-7A4D1D8F3E31}" dt="2026-07-21T17:01:01.382" v="97" actId="404"/>
          <ac:spMkLst>
            <pc:docMk/>
            <pc:sldMk cId="0" sldId="258"/>
            <ac:spMk id="2" creationId="{00000000-0000-0000-0000-000000000000}"/>
          </ac:spMkLst>
        </pc:spChg>
        <pc:spChg chg="mod">
          <ac:chgData name="Ajay Varghese" userId="eb7d6b14-fe0e-4c0d-8d9d-db03802886d9" providerId="ADAL" clId="{B0A6E72F-1FE8-4DC9-B92C-7A4D1D8F3E31}" dt="2026-07-21T16:57:17.686" v="30" actId="20577"/>
          <ac:spMkLst>
            <pc:docMk/>
            <pc:sldMk cId="0" sldId="258"/>
            <ac:spMk id="3" creationId="{00000000-0000-0000-0000-000000000000}"/>
          </ac:spMkLst>
        </pc:spChg>
        <pc:spChg chg="mod">
          <ac:chgData name="Ajay Varghese" userId="eb7d6b14-fe0e-4c0d-8d9d-db03802886d9" providerId="ADAL" clId="{B0A6E72F-1FE8-4DC9-B92C-7A4D1D8F3E31}" dt="2026-07-21T16:54:55.842" v="20" actId="14100"/>
          <ac:spMkLst>
            <pc:docMk/>
            <pc:sldMk cId="0" sldId="258"/>
            <ac:spMk id="18" creationId="{00000000-0000-0000-0000-000000000000}"/>
          </ac:spMkLst>
        </pc:spChg>
      </pc:sldChg>
      <pc:sldChg chg="modSp mod">
        <pc:chgData name="Ajay Varghese" userId="eb7d6b14-fe0e-4c0d-8d9d-db03802886d9" providerId="ADAL" clId="{B0A6E72F-1FE8-4DC9-B92C-7A4D1D8F3E31}" dt="2026-07-21T17:01:12.086" v="99" actId="404"/>
        <pc:sldMkLst>
          <pc:docMk/>
          <pc:sldMk cId="0" sldId="259"/>
        </pc:sldMkLst>
        <pc:spChg chg="mod">
          <ac:chgData name="Ajay Varghese" userId="eb7d6b14-fe0e-4c0d-8d9d-db03802886d9" providerId="ADAL" clId="{B0A6E72F-1FE8-4DC9-B92C-7A4D1D8F3E31}" dt="2026-07-21T17:01:12.086" v="99" actId="404"/>
          <ac:spMkLst>
            <pc:docMk/>
            <pc:sldMk cId="0" sldId="259"/>
            <ac:spMk id="2" creationId="{00000000-0000-0000-0000-000000000000}"/>
          </ac:spMkLst>
        </pc:spChg>
        <pc:spChg chg="mod">
          <ac:chgData name="Ajay Varghese" userId="eb7d6b14-fe0e-4c0d-8d9d-db03802886d9" providerId="ADAL" clId="{B0A6E72F-1FE8-4DC9-B92C-7A4D1D8F3E31}" dt="2026-07-21T16:57:28.270" v="32" actId="20577"/>
          <ac:spMkLst>
            <pc:docMk/>
            <pc:sldMk cId="0" sldId="259"/>
            <ac:spMk id="3" creationId="{00000000-0000-0000-0000-000000000000}"/>
          </ac:spMkLst>
        </pc:spChg>
      </pc:sldChg>
      <pc:sldChg chg="modSp mod">
        <pc:chgData name="Ajay Varghese" userId="eb7d6b14-fe0e-4c0d-8d9d-db03802886d9" providerId="ADAL" clId="{B0A6E72F-1FE8-4DC9-B92C-7A4D1D8F3E31}" dt="2026-07-21T16:56:28.444" v="26" actId="1076"/>
        <pc:sldMkLst>
          <pc:docMk/>
          <pc:sldMk cId="0" sldId="261"/>
        </pc:sldMkLst>
        <pc:spChg chg="mod">
          <ac:chgData name="Ajay Varghese" userId="eb7d6b14-fe0e-4c0d-8d9d-db03802886d9" providerId="ADAL" clId="{B0A6E72F-1FE8-4DC9-B92C-7A4D1D8F3E31}" dt="2026-07-21T16:55:57.692" v="23" actId="1076"/>
          <ac:spMkLst>
            <pc:docMk/>
            <pc:sldMk cId="0" sldId="261"/>
            <ac:spMk id="6" creationId="{00000000-0000-0000-0000-000000000000}"/>
          </ac:spMkLst>
        </pc:spChg>
        <pc:spChg chg="mod">
          <ac:chgData name="Ajay Varghese" userId="eb7d6b14-fe0e-4c0d-8d9d-db03802886d9" providerId="ADAL" clId="{B0A6E72F-1FE8-4DC9-B92C-7A4D1D8F3E31}" dt="2026-07-21T16:55:57.692" v="23" actId="1076"/>
          <ac:spMkLst>
            <pc:docMk/>
            <pc:sldMk cId="0" sldId="261"/>
            <ac:spMk id="7" creationId="{00000000-0000-0000-0000-000000000000}"/>
          </ac:spMkLst>
        </pc:spChg>
        <pc:spChg chg="mod">
          <ac:chgData name="Ajay Varghese" userId="eb7d6b14-fe0e-4c0d-8d9d-db03802886d9" providerId="ADAL" clId="{B0A6E72F-1FE8-4DC9-B92C-7A4D1D8F3E31}" dt="2026-07-21T16:55:57.692" v="23" actId="1076"/>
          <ac:spMkLst>
            <pc:docMk/>
            <pc:sldMk cId="0" sldId="261"/>
            <ac:spMk id="8" creationId="{00000000-0000-0000-0000-000000000000}"/>
          </ac:spMkLst>
        </pc:spChg>
        <pc:spChg chg="mod">
          <ac:chgData name="Ajay Varghese" userId="eb7d6b14-fe0e-4c0d-8d9d-db03802886d9" providerId="ADAL" clId="{B0A6E72F-1FE8-4DC9-B92C-7A4D1D8F3E31}" dt="2026-07-21T16:55:57.692" v="23" actId="1076"/>
          <ac:spMkLst>
            <pc:docMk/>
            <pc:sldMk cId="0" sldId="261"/>
            <ac:spMk id="9" creationId="{00000000-0000-0000-0000-000000000000}"/>
          </ac:spMkLst>
        </pc:spChg>
        <pc:spChg chg="mod">
          <ac:chgData name="Ajay Varghese" userId="eb7d6b14-fe0e-4c0d-8d9d-db03802886d9" providerId="ADAL" clId="{B0A6E72F-1FE8-4DC9-B92C-7A4D1D8F3E31}" dt="2026-07-21T16:55:57.692" v="23" actId="1076"/>
          <ac:spMkLst>
            <pc:docMk/>
            <pc:sldMk cId="0" sldId="261"/>
            <ac:spMk id="10" creationId="{00000000-0000-0000-0000-000000000000}"/>
          </ac:spMkLst>
        </pc:spChg>
        <pc:spChg chg="mod">
          <ac:chgData name="Ajay Varghese" userId="eb7d6b14-fe0e-4c0d-8d9d-db03802886d9" providerId="ADAL" clId="{B0A6E72F-1FE8-4DC9-B92C-7A4D1D8F3E31}" dt="2026-07-21T16:56:03.895" v="24" actId="1076"/>
          <ac:spMkLst>
            <pc:docMk/>
            <pc:sldMk cId="0" sldId="261"/>
            <ac:spMk id="11" creationId="{00000000-0000-0000-0000-000000000000}"/>
          </ac:spMkLst>
        </pc:spChg>
        <pc:spChg chg="mod">
          <ac:chgData name="Ajay Varghese" userId="eb7d6b14-fe0e-4c0d-8d9d-db03802886d9" providerId="ADAL" clId="{B0A6E72F-1FE8-4DC9-B92C-7A4D1D8F3E31}" dt="2026-07-21T16:56:03.895" v="24" actId="1076"/>
          <ac:spMkLst>
            <pc:docMk/>
            <pc:sldMk cId="0" sldId="261"/>
            <ac:spMk id="12" creationId="{00000000-0000-0000-0000-000000000000}"/>
          </ac:spMkLst>
        </pc:spChg>
        <pc:spChg chg="mod">
          <ac:chgData name="Ajay Varghese" userId="eb7d6b14-fe0e-4c0d-8d9d-db03802886d9" providerId="ADAL" clId="{B0A6E72F-1FE8-4DC9-B92C-7A4D1D8F3E31}" dt="2026-07-21T16:56:03.895" v="24" actId="1076"/>
          <ac:spMkLst>
            <pc:docMk/>
            <pc:sldMk cId="0" sldId="261"/>
            <ac:spMk id="13" creationId="{00000000-0000-0000-0000-000000000000}"/>
          </ac:spMkLst>
        </pc:spChg>
        <pc:spChg chg="mod">
          <ac:chgData name="Ajay Varghese" userId="eb7d6b14-fe0e-4c0d-8d9d-db03802886d9" providerId="ADAL" clId="{B0A6E72F-1FE8-4DC9-B92C-7A4D1D8F3E31}" dt="2026-07-21T16:56:03.895" v="24" actId="1076"/>
          <ac:spMkLst>
            <pc:docMk/>
            <pc:sldMk cId="0" sldId="261"/>
            <ac:spMk id="14" creationId="{00000000-0000-0000-0000-000000000000}"/>
          </ac:spMkLst>
        </pc:spChg>
        <pc:spChg chg="mod">
          <ac:chgData name="Ajay Varghese" userId="eb7d6b14-fe0e-4c0d-8d9d-db03802886d9" providerId="ADAL" clId="{B0A6E72F-1FE8-4DC9-B92C-7A4D1D8F3E31}" dt="2026-07-21T16:56:03.895" v="24" actId="1076"/>
          <ac:spMkLst>
            <pc:docMk/>
            <pc:sldMk cId="0" sldId="261"/>
            <ac:spMk id="15" creationId="{00000000-0000-0000-0000-000000000000}"/>
          </ac:spMkLst>
        </pc:spChg>
        <pc:spChg chg="mod">
          <ac:chgData name="Ajay Varghese" userId="eb7d6b14-fe0e-4c0d-8d9d-db03802886d9" providerId="ADAL" clId="{B0A6E72F-1FE8-4DC9-B92C-7A4D1D8F3E31}" dt="2026-07-21T16:56:19.264" v="25" actId="1076"/>
          <ac:spMkLst>
            <pc:docMk/>
            <pc:sldMk cId="0" sldId="261"/>
            <ac:spMk id="16" creationId="{00000000-0000-0000-0000-000000000000}"/>
          </ac:spMkLst>
        </pc:spChg>
        <pc:spChg chg="mod">
          <ac:chgData name="Ajay Varghese" userId="eb7d6b14-fe0e-4c0d-8d9d-db03802886d9" providerId="ADAL" clId="{B0A6E72F-1FE8-4DC9-B92C-7A4D1D8F3E31}" dt="2026-07-21T16:56:19.264" v="25" actId="1076"/>
          <ac:spMkLst>
            <pc:docMk/>
            <pc:sldMk cId="0" sldId="261"/>
            <ac:spMk id="17" creationId="{00000000-0000-0000-0000-000000000000}"/>
          </ac:spMkLst>
        </pc:spChg>
        <pc:spChg chg="mod">
          <ac:chgData name="Ajay Varghese" userId="eb7d6b14-fe0e-4c0d-8d9d-db03802886d9" providerId="ADAL" clId="{B0A6E72F-1FE8-4DC9-B92C-7A4D1D8F3E31}" dt="2026-07-21T16:56:19.264" v="25" actId="1076"/>
          <ac:spMkLst>
            <pc:docMk/>
            <pc:sldMk cId="0" sldId="261"/>
            <ac:spMk id="18" creationId="{00000000-0000-0000-0000-000000000000}"/>
          </ac:spMkLst>
        </pc:spChg>
        <pc:spChg chg="mod">
          <ac:chgData name="Ajay Varghese" userId="eb7d6b14-fe0e-4c0d-8d9d-db03802886d9" providerId="ADAL" clId="{B0A6E72F-1FE8-4DC9-B92C-7A4D1D8F3E31}" dt="2026-07-21T16:56:19.264" v="25" actId="1076"/>
          <ac:spMkLst>
            <pc:docMk/>
            <pc:sldMk cId="0" sldId="261"/>
            <ac:spMk id="19" creationId="{00000000-0000-0000-0000-000000000000}"/>
          </ac:spMkLst>
        </pc:spChg>
        <pc:spChg chg="mod">
          <ac:chgData name="Ajay Varghese" userId="eb7d6b14-fe0e-4c0d-8d9d-db03802886d9" providerId="ADAL" clId="{B0A6E72F-1FE8-4DC9-B92C-7A4D1D8F3E31}" dt="2026-07-21T16:56:19.264" v="25" actId="1076"/>
          <ac:spMkLst>
            <pc:docMk/>
            <pc:sldMk cId="0" sldId="261"/>
            <ac:spMk id="20" creationId="{00000000-0000-0000-0000-000000000000}"/>
          </ac:spMkLst>
        </pc:spChg>
        <pc:spChg chg="mod">
          <ac:chgData name="Ajay Varghese" userId="eb7d6b14-fe0e-4c0d-8d9d-db03802886d9" providerId="ADAL" clId="{B0A6E72F-1FE8-4DC9-B92C-7A4D1D8F3E31}" dt="2026-07-21T16:56:28.444" v="26" actId="1076"/>
          <ac:spMkLst>
            <pc:docMk/>
            <pc:sldMk cId="0" sldId="261"/>
            <ac:spMk id="21" creationId="{00000000-0000-0000-0000-000000000000}"/>
          </ac:spMkLst>
        </pc:spChg>
        <pc:spChg chg="mod">
          <ac:chgData name="Ajay Varghese" userId="eb7d6b14-fe0e-4c0d-8d9d-db03802886d9" providerId="ADAL" clId="{B0A6E72F-1FE8-4DC9-B92C-7A4D1D8F3E31}" dt="2026-07-21T16:56:28.444" v="26" actId="1076"/>
          <ac:spMkLst>
            <pc:docMk/>
            <pc:sldMk cId="0" sldId="261"/>
            <ac:spMk id="22" creationId="{00000000-0000-0000-0000-000000000000}"/>
          </ac:spMkLst>
        </pc:spChg>
        <pc:spChg chg="mod">
          <ac:chgData name="Ajay Varghese" userId="eb7d6b14-fe0e-4c0d-8d9d-db03802886d9" providerId="ADAL" clId="{B0A6E72F-1FE8-4DC9-B92C-7A4D1D8F3E31}" dt="2026-07-21T16:56:28.444" v="26" actId="1076"/>
          <ac:spMkLst>
            <pc:docMk/>
            <pc:sldMk cId="0" sldId="261"/>
            <ac:spMk id="23" creationId="{00000000-0000-0000-0000-000000000000}"/>
          </ac:spMkLst>
        </pc:spChg>
        <pc:spChg chg="mod">
          <ac:chgData name="Ajay Varghese" userId="eb7d6b14-fe0e-4c0d-8d9d-db03802886d9" providerId="ADAL" clId="{B0A6E72F-1FE8-4DC9-B92C-7A4D1D8F3E31}" dt="2026-07-21T16:56:28.444" v="26" actId="1076"/>
          <ac:spMkLst>
            <pc:docMk/>
            <pc:sldMk cId="0" sldId="261"/>
            <ac:spMk id="24" creationId="{00000000-0000-0000-0000-000000000000}"/>
          </ac:spMkLst>
        </pc:spChg>
        <pc:spChg chg="mod">
          <ac:chgData name="Ajay Varghese" userId="eb7d6b14-fe0e-4c0d-8d9d-db03802886d9" providerId="ADAL" clId="{B0A6E72F-1FE8-4DC9-B92C-7A4D1D8F3E31}" dt="2026-07-21T16:56:28.444" v="26" actId="1076"/>
          <ac:spMkLst>
            <pc:docMk/>
            <pc:sldMk cId="0" sldId="261"/>
            <ac:spMk id="25" creationId="{00000000-0000-0000-0000-000000000000}"/>
          </ac:spMkLst>
        </pc:spChg>
      </pc:sldChg>
      <pc:sldChg chg="modSp mod">
        <pc:chgData name="Ajay Varghese" userId="eb7d6b14-fe0e-4c0d-8d9d-db03802886d9" providerId="ADAL" clId="{B0A6E72F-1FE8-4DC9-B92C-7A4D1D8F3E31}" dt="2026-07-21T17:01:26.061" v="101" actId="404"/>
        <pc:sldMkLst>
          <pc:docMk/>
          <pc:sldMk cId="0" sldId="262"/>
        </pc:sldMkLst>
        <pc:spChg chg="mod">
          <ac:chgData name="Ajay Varghese" userId="eb7d6b14-fe0e-4c0d-8d9d-db03802886d9" providerId="ADAL" clId="{B0A6E72F-1FE8-4DC9-B92C-7A4D1D8F3E31}" dt="2026-07-21T17:01:26.061" v="101" actId="404"/>
          <ac:spMkLst>
            <pc:docMk/>
            <pc:sldMk cId="0" sldId="262"/>
            <ac:spMk id="2" creationId="{00000000-0000-0000-0000-000000000000}"/>
          </ac:spMkLst>
        </pc:spChg>
        <pc:spChg chg="mod">
          <ac:chgData name="Ajay Varghese" userId="eb7d6b14-fe0e-4c0d-8d9d-db03802886d9" providerId="ADAL" clId="{B0A6E72F-1FE8-4DC9-B92C-7A4D1D8F3E31}" dt="2026-07-21T16:57:43.903" v="34" actId="20577"/>
          <ac:spMkLst>
            <pc:docMk/>
            <pc:sldMk cId="0" sldId="262"/>
            <ac:spMk id="3"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7"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10"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11"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12"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15"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16"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18"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21"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22" creationId="{00000000-0000-0000-0000-000000000000}"/>
          </ac:spMkLst>
        </pc:spChg>
        <pc:spChg chg="mod">
          <ac:chgData name="Ajay Varghese" userId="eb7d6b14-fe0e-4c0d-8d9d-db03802886d9" providerId="ADAL" clId="{B0A6E72F-1FE8-4DC9-B92C-7A4D1D8F3E31}" dt="2026-07-21T16:56:43.516" v="27" actId="14100"/>
          <ac:spMkLst>
            <pc:docMk/>
            <pc:sldMk cId="0" sldId="262"/>
            <ac:spMk id="24" creationId="{00000000-0000-0000-0000-000000000000}"/>
          </ac:spMkLst>
        </pc:spChg>
      </pc:sldChg>
      <pc:sldChg chg="modSp mod">
        <pc:chgData name="Ajay Varghese" userId="eb7d6b14-fe0e-4c0d-8d9d-db03802886d9" providerId="ADAL" clId="{B0A6E72F-1FE8-4DC9-B92C-7A4D1D8F3E31}" dt="2026-07-21T17:01:34.093" v="103" actId="404"/>
        <pc:sldMkLst>
          <pc:docMk/>
          <pc:sldMk cId="0" sldId="263"/>
        </pc:sldMkLst>
        <pc:spChg chg="mod">
          <ac:chgData name="Ajay Varghese" userId="eb7d6b14-fe0e-4c0d-8d9d-db03802886d9" providerId="ADAL" clId="{B0A6E72F-1FE8-4DC9-B92C-7A4D1D8F3E31}" dt="2026-07-21T17:01:34.093" v="103" actId="404"/>
          <ac:spMkLst>
            <pc:docMk/>
            <pc:sldMk cId="0" sldId="263"/>
            <ac:spMk id="2" creationId="{00000000-0000-0000-0000-000000000000}"/>
          </ac:spMkLst>
        </pc:spChg>
        <pc:spChg chg="mod">
          <ac:chgData name="Ajay Varghese" userId="eb7d6b14-fe0e-4c0d-8d9d-db03802886d9" providerId="ADAL" clId="{B0A6E72F-1FE8-4DC9-B92C-7A4D1D8F3E31}" dt="2026-07-21T16:57:50.823" v="35" actId="20577"/>
          <ac:spMkLst>
            <pc:docMk/>
            <pc:sldMk cId="0" sldId="263"/>
            <ac:spMk id="3"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6"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7"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8"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10"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11"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12"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13"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15"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16" creationId="{00000000-0000-0000-0000-000000000000}"/>
          </ac:spMkLst>
        </pc:spChg>
        <pc:spChg chg="mod">
          <ac:chgData name="Ajay Varghese" userId="eb7d6b14-fe0e-4c0d-8d9d-db03802886d9" providerId="ADAL" clId="{B0A6E72F-1FE8-4DC9-B92C-7A4D1D8F3E31}" dt="2026-07-21T16:58:01.686" v="54" actId="1036"/>
          <ac:spMkLst>
            <pc:docMk/>
            <pc:sldMk cId="0" sldId="263"/>
            <ac:spMk id="17" creationId="{00000000-0000-0000-0000-000000000000}"/>
          </ac:spMkLst>
        </pc:spChg>
      </pc:sldChg>
      <pc:sldChg chg="modSp mod">
        <pc:chgData name="Ajay Varghese" userId="eb7d6b14-fe0e-4c0d-8d9d-db03802886d9" providerId="ADAL" clId="{B0A6E72F-1FE8-4DC9-B92C-7A4D1D8F3E31}" dt="2026-07-21T16:59:48.252" v="77" actId="1036"/>
        <pc:sldMkLst>
          <pc:docMk/>
          <pc:sldMk cId="0" sldId="270"/>
        </pc:sldMkLst>
        <pc:spChg chg="mod">
          <ac:chgData name="Ajay Varghese" userId="eb7d6b14-fe0e-4c0d-8d9d-db03802886d9" providerId="ADAL" clId="{B0A6E72F-1FE8-4DC9-B92C-7A4D1D8F3E31}" dt="2026-07-21T16:58:58.039" v="58" actId="404"/>
          <ac:spMkLst>
            <pc:docMk/>
            <pc:sldMk cId="0" sldId="270"/>
            <ac:spMk id="2" creationId="{00000000-0000-0000-0000-000000000000}"/>
          </ac:spMkLst>
        </pc:spChg>
        <pc:spChg chg="mod">
          <ac:chgData name="Ajay Varghese" userId="eb7d6b14-fe0e-4c0d-8d9d-db03802886d9" providerId="ADAL" clId="{B0A6E72F-1FE8-4DC9-B92C-7A4D1D8F3E31}" dt="2026-07-21T16:58:29.620" v="56" actId="20577"/>
          <ac:spMkLst>
            <pc:docMk/>
            <pc:sldMk cId="0" sldId="270"/>
            <ac:spMk id="3"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6"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7"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9"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13"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16"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18"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19"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20"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22" creationId="{00000000-0000-0000-0000-000000000000}"/>
          </ac:spMkLst>
        </pc:spChg>
        <pc:spChg chg="mod">
          <ac:chgData name="Ajay Varghese" userId="eb7d6b14-fe0e-4c0d-8d9d-db03802886d9" providerId="ADAL" clId="{B0A6E72F-1FE8-4DC9-B92C-7A4D1D8F3E31}" dt="2026-07-21T16:59:48.252" v="77" actId="1036"/>
          <ac:spMkLst>
            <pc:docMk/>
            <pc:sldMk cId="0" sldId="270"/>
            <ac:spMk id="23" creationId="{00000000-0000-0000-0000-000000000000}"/>
          </ac:spMkLst>
        </pc:spChg>
      </pc:sldChg>
      <pc:sldChg chg="modSp mod">
        <pc:chgData name="Ajay Varghese" userId="eb7d6b14-fe0e-4c0d-8d9d-db03802886d9" providerId="ADAL" clId="{B0A6E72F-1FE8-4DC9-B92C-7A4D1D8F3E31}" dt="2026-07-21T17:10:48.503" v="646" actId="20577"/>
        <pc:sldMkLst>
          <pc:docMk/>
          <pc:sldMk cId="0" sldId="271"/>
        </pc:sldMkLst>
        <pc:spChg chg="mod">
          <ac:chgData name="Ajay Varghese" userId="eb7d6b14-fe0e-4c0d-8d9d-db03802886d9" providerId="ADAL" clId="{B0A6E72F-1FE8-4DC9-B92C-7A4D1D8F3E31}" dt="2026-07-21T16:59:14.677" v="62" actId="404"/>
          <ac:spMkLst>
            <pc:docMk/>
            <pc:sldMk cId="0" sldId="271"/>
            <ac:spMk id="2" creationId="{00000000-0000-0000-0000-000000000000}"/>
          </ac:spMkLst>
        </pc:spChg>
        <pc:spChg chg="mod">
          <ac:chgData name="Ajay Varghese" userId="eb7d6b14-fe0e-4c0d-8d9d-db03802886d9" providerId="ADAL" clId="{B0A6E72F-1FE8-4DC9-B92C-7A4D1D8F3E31}" dt="2026-07-21T16:59:10.659" v="60" actId="20577"/>
          <ac:spMkLst>
            <pc:docMk/>
            <pc:sldMk cId="0" sldId="271"/>
            <ac:spMk id="3" creationId="{00000000-0000-0000-0000-000000000000}"/>
          </ac:spMkLst>
        </pc:spChg>
        <pc:spChg chg="mod">
          <ac:chgData name="Ajay Varghese" userId="eb7d6b14-fe0e-4c0d-8d9d-db03802886d9" providerId="ADAL" clId="{B0A6E72F-1FE8-4DC9-B92C-7A4D1D8F3E31}" dt="2026-07-21T17:10:48.503" v="646" actId="20577"/>
          <ac:spMkLst>
            <pc:docMk/>
            <pc:sldMk cId="0" sldId="271"/>
            <ac:spMk id="10" creationId="{00000000-0000-0000-0000-000000000000}"/>
          </ac:spMkLst>
        </pc:spChg>
      </pc:sldChg>
      <pc:sldChg chg="modSp mod">
        <pc:chgData name="Ajay Varghese" userId="eb7d6b14-fe0e-4c0d-8d9d-db03802886d9" providerId="ADAL" clId="{B0A6E72F-1FE8-4DC9-B92C-7A4D1D8F3E31}" dt="2026-07-21T17:01:52.572" v="105" actId="404"/>
        <pc:sldMkLst>
          <pc:docMk/>
          <pc:sldMk cId="0" sldId="272"/>
        </pc:sldMkLst>
        <pc:spChg chg="mod">
          <ac:chgData name="Ajay Varghese" userId="eb7d6b14-fe0e-4c0d-8d9d-db03802886d9" providerId="ADAL" clId="{B0A6E72F-1FE8-4DC9-B92C-7A4D1D8F3E31}" dt="2026-07-21T17:01:52.572" v="105" actId="404"/>
          <ac:spMkLst>
            <pc:docMk/>
            <pc:sldMk cId="0" sldId="272"/>
            <ac:spMk id="2" creationId="{00000000-0000-0000-0000-000000000000}"/>
          </ac:spMkLst>
        </pc:spChg>
        <pc:spChg chg="mod">
          <ac:chgData name="Ajay Varghese" userId="eb7d6b14-fe0e-4c0d-8d9d-db03802886d9" providerId="ADAL" clId="{B0A6E72F-1FE8-4DC9-B92C-7A4D1D8F3E31}" dt="2026-07-21T17:00:09.932" v="79" actId="20577"/>
          <ac:spMkLst>
            <pc:docMk/>
            <pc:sldMk cId="0" sldId="272"/>
            <ac:spMk id="3"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8"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9"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10"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14"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15"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19"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20"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29"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30" creationId="{00000000-0000-0000-0000-000000000000}"/>
          </ac:spMkLst>
        </pc:spChg>
        <pc:spChg chg="mod">
          <ac:chgData name="Ajay Varghese" userId="eb7d6b14-fe0e-4c0d-8d9d-db03802886d9" providerId="ADAL" clId="{B0A6E72F-1FE8-4DC9-B92C-7A4D1D8F3E31}" dt="2026-07-21T17:00:15.163" v="89" actId="1036"/>
          <ac:spMkLst>
            <pc:docMk/>
            <pc:sldMk cId="0" sldId="272"/>
            <ac:spMk id="35" creationId="{00000000-0000-0000-0000-000000000000}"/>
          </ac:spMkLst>
        </pc:spChg>
      </pc:sldChg>
      <pc:sldChg chg="modSp mod">
        <pc:chgData name="Ajay Varghese" userId="eb7d6b14-fe0e-4c0d-8d9d-db03802886d9" providerId="ADAL" clId="{B0A6E72F-1FE8-4DC9-B92C-7A4D1D8F3E31}" dt="2026-07-21T17:09:50.797" v="630" actId="20577"/>
        <pc:sldMkLst>
          <pc:docMk/>
          <pc:sldMk cId="0" sldId="273"/>
        </pc:sldMkLst>
        <pc:spChg chg="mod">
          <ac:chgData name="Ajay Varghese" userId="eb7d6b14-fe0e-4c0d-8d9d-db03802886d9" providerId="ADAL" clId="{B0A6E72F-1FE8-4DC9-B92C-7A4D1D8F3E31}" dt="2026-07-21T17:02:01.065" v="107" actId="404"/>
          <ac:spMkLst>
            <pc:docMk/>
            <pc:sldMk cId="0" sldId="273"/>
            <ac:spMk id="2" creationId="{00000000-0000-0000-0000-000000000000}"/>
          </ac:spMkLst>
        </pc:spChg>
        <pc:spChg chg="mod">
          <ac:chgData name="Ajay Varghese" userId="eb7d6b14-fe0e-4c0d-8d9d-db03802886d9" providerId="ADAL" clId="{B0A6E72F-1FE8-4DC9-B92C-7A4D1D8F3E31}" dt="2026-07-21T17:00:37.470" v="95" actId="20577"/>
          <ac:spMkLst>
            <pc:docMk/>
            <pc:sldMk cId="0" sldId="273"/>
            <ac:spMk id="3" creationId="{00000000-0000-0000-0000-000000000000}"/>
          </ac:spMkLst>
        </pc:spChg>
        <pc:spChg chg="mod">
          <ac:chgData name="Ajay Varghese" userId="eb7d6b14-fe0e-4c0d-8d9d-db03802886d9" providerId="ADAL" clId="{B0A6E72F-1FE8-4DC9-B92C-7A4D1D8F3E31}" dt="2026-07-21T17:00:34.030" v="93" actId="20577"/>
          <ac:spMkLst>
            <pc:docMk/>
            <pc:sldMk cId="0" sldId="273"/>
            <ac:spMk id="5" creationId="{00000000-0000-0000-0000-000000000000}"/>
          </ac:spMkLst>
        </pc:spChg>
        <pc:spChg chg="mod">
          <ac:chgData name="Ajay Varghese" userId="eb7d6b14-fe0e-4c0d-8d9d-db03802886d9" providerId="ADAL" clId="{B0A6E72F-1FE8-4DC9-B92C-7A4D1D8F3E31}" dt="2026-07-21T17:09:50.797" v="630" actId="20577"/>
          <ac:spMkLst>
            <pc:docMk/>
            <pc:sldMk cId="0" sldId="273"/>
            <ac:spMk id="13" creationId="{00000000-0000-0000-0000-000000000000}"/>
          </ac:spMkLst>
        </pc:spChg>
      </pc:sldChg>
      <pc:sldChg chg="addSp delSp modSp mod">
        <pc:chgData name="Ajay Varghese" userId="eb7d6b14-fe0e-4c0d-8d9d-db03802886d9" providerId="ADAL" clId="{B0A6E72F-1FE8-4DC9-B92C-7A4D1D8F3E31}" dt="2026-07-21T17:08:58.782" v="603" actId="478"/>
        <pc:sldMkLst>
          <pc:docMk/>
          <pc:sldMk cId="0" sldId="274"/>
        </pc:sldMkLst>
        <pc:spChg chg="mod">
          <ac:chgData name="Ajay Varghese" userId="eb7d6b14-fe0e-4c0d-8d9d-db03802886d9" providerId="ADAL" clId="{B0A6E72F-1FE8-4DC9-B92C-7A4D1D8F3E31}" dt="2026-07-21T17:02:13.187" v="110" actId="404"/>
          <ac:spMkLst>
            <pc:docMk/>
            <pc:sldMk cId="0" sldId="274"/>
            <ac:spMk id="2" creationId="{00000000-0000-0000-0000-000000000000}"/>
          </ac:spMkLst>
        </pc:spChg>
        <pc:spChg chg="mod">
          <ac:chgData name="Ajay Varghese" userId="eb7d6b14-fe0e-4c0d-8d9d-db03802886d9" providerId="ADAL" clId="{B0A6E72F-1FE8-4DC9-B92C-7A4D1D8F3E31}" dt="2026-07-21T17:03:56.877" v="141" actId="1076"/>
          <ac:spMkLst>
            <pc:docMk/>
            <pc:sldMk cId="0" sldId="274"/>
            <ac:spMk id="5" creationId="{00000000-0000-0000-0000-000000000000}"/>
          </ac:spMkLst>
        </pc:spChg>
        <pc:spChg chg="mod">
          <ac:chgData name="Ajay Varghese" userId="eb7d6b14-fe0e-4c0d-8d9d-db03802886d9" providerId="ADAL" clId="{B0A6E72F-1FE8-4DC9-B92C-7A4D1D8F3E31}" dt="2026-07-21T17:08:53.026" v="602" actId="1036"/>
          <ac:spMkLst>
            <pc:docMk/>
            <pc:sldMk cId="0" sldId="274"/>
            <ac:spMk id="6" creationId="{00000000-0000-0000-0000-000000000000}"/>
          </ac:spMkLst>
        </pc:spChg>
        <pc:spChg chg="mod">
          <ac:chgData name="Ajay Varghese" userId="eb7d6b14-fe0e-4c0d-8d9d-db03802886d9" providerId="ADAL" clId="{B0A6E72F-1FE8-4DC9-B92C-7A4D1D8F3E31}" dt="2026-07-21T17:06:33.825" v="206" actId="1036"/>
          <ac:spMkLst>
            <pc:docMk/>
            <pc:sldMk cId="0" sldId="274"/>
            <ac:spMk id="7" creationId="{00000000-0000-0000-0000-000000000000}"/>
          </ac:spMkLst>
        </pc:spChg>
        <pc:spChg chg="del mod">
          <ac:chgData name="Ajay Varghese" userId="eb7d6b14-fe0e-4c0d-8d9d-db03802886d9" providerId="ADAL" clId="{B0A6E72F-1FE8-4DC9-B92C-7A4D1D8F3E31}" dt="2026-07-21T17:06:43.226" v="209" actId="478"/>
          <ac:spMkLst>
            <pc:docMk/>
            <pc:sldMk cId="0" sldId="274"/>
            <ac:spMk id="8" creationId="{00000000-0000-0000-0000-000000000000}"/>
          </ac:spMkLst>
        </pc:spChg>
        <pc:spChg chg="mod">
          <ac:chgData name="Ajay Varghese" userId="eb7d6b14-fe0e-4c0d-8d9d-db03802886d9" providerId="ADAL" clId="{B0A6E72F-1FE8-4DC9-B92C-7A4D1D8F3E31}" dt="2026-07-21T17:08:53.026" v="602" actId="1036"/>
          <ac:spMkLst>
            <pc:docMk/>
            <pc:sldMk cId="0" sldId="274"/>
            <ac:spMk id="9" creationId="{00000000-0000-0000-0000-000000000000}"/>
          </ac:spMkLst>
        </pc:spChg>
        <pc:spChg chg="mod">
          <ac:chgData name="Ajay Varghese" userId="eb7d6b14-fe0e-4c0d-8d9d-db03802886d9" providerId="ADAL" clId="{B0A6E72F-1FE8-4DC9-B92C-7A4D1D8F3E31}" dt="2026-07-21T17:07:42.004" v="326" actId="1037"/>
          <ac:spMkLst>
            <pc:docMk/>
            <pc:sldMk cId="0" sldId="274"/>
            <ac:spMk id="10" creationId="{00000000-0000-0000-0000-000000000000}"/>
          </ac:spMkLst>
        </pc:spChg>
        <pc:spChg chg="del mod">
          <ac:chgData name="Ajay Varghese" userId="eb7d6b14-fe0e-4c0d-8d9d-db03802886d9" providerId="ADAL" clId="{B0A6E72F-1FE8-4DC9-B92C-7A4D1D8F3E31}" dt="2026-07-21T17:06:18.466" v="198" actId="478"/>
          <ac:spMkLst>
            <pc:docMk/>
            <pc:sldMk cId="0" sldId="274"/>
            <ac:spMk id="11" creationId="{00000000-0000-0000-0000-000000000000}"/>
          </ac:spMkLst>
        </pc:spChg>
        <pc:spChg chg="mod">
          <ac:chgData name="Ajay Varghese" userId="eb7d6b14-fe0e-4c0d-8d9d-db03802886d9" providerId="ADAL" clId="{B0A6E72F-1FE8-4DC9-B92C-7A4D1D8F3E31}" dt="2026-07-21T17:08:53.026" v="602" actId="1036"/>
          <ac:spMkLst>
            <pc:docMk/>
            <pc:sldMk cId="0" sldId="274"/>
            <ac:spMk id="12" creationId="{00000000-0000-0000-0000-000000000000}"/>
          </ac:spMkLst>
        </pc:spChg>
        <pc:spChg chg="mod">
          <ac:chgData name="Ajay Varghese" userId="eb7d6b14-fe0e-4c0d-8d9d-db03802886d9" providerId="ADAL" clId="{B0A6E72F-1FE8-4DC9-B92C-7A4D1D8F3E31}" dt="2026-07-21T17:08:53.026" v="602" actId="1036"/>
          <ac:spMkLst>
            <pc:docMk/>
            <pc:sldMk cId="0" sldId="274"/>
            <ac:spMk id="13" creationId="{00000000-0000-0000-0000-000000000000}"/>
          </ac:spMkLst>
        </pc:spChg>
        <pc:spChg chg="del">
          <ac:chgData name="Ajay Varghese" userId="eb7d6b14-fe0e-4c0d-8d9d-db03802886d9" providerId="ADAL" clId="{B0A6E72F-1FE8-4DC9-B92C-7A4D1D8F3E31}" dt="2026-07-21T17:07:06.326" v="215" actId="478"/>
          <ac:spMkLst>
            <pc:docMk/>
            <pc:sldMk cId="0" sldId="274"/>
            <ac:spMk id="14" creationId="{00000000-0000-0000-0000-000000000000}"/>
          </ac:spMkLst>
        </pc:spChg>
        <pc:spChg chg="mod">
          <ac:chgData name="Ajay Varghese" userId="eb7d6b14-fe0e-4c0d-8d9d-db03802886d9" providerId="ADAL" clId="{B0A6E72F-1FE8-4DC9-B92C-7A4D1D8F3E31}" dt="2026-07-21T17:08:06.612" v="464" actId="1038"/>
          <ac:spMkLst>
            <pc:docMk/>
            <pc:sldMk cId="0" sldId="274"/>
            <ac:spMk id="15" creationId="{00000000-0000-0000-0000-000000000000}"/>
          </ac:spMkLst>
        </pc:spChg>
        <pc:spChg chg="mod">
          <ac:chgData name="Ajay Varghese" userId="eb7d6b14-fe0e-4c0d-8d9d-db03802886d9" providerId="ADAL" clId="{B0A6E72F-1FE8-4DC9-B92C-7A4D1D8F3E31}" dt="2026-07-21T17:07:57.100" v="401" actId="1037"/>
          <ac:spMkLst>
            <pc:docMk/>
            <pc:sldMk cId="0" sldId="274"/>
            <ac:spMk id="16" creationId="{00000000-0000-0000-0000-000000000000}"/>
          </ac:spMkLst>
        </pc:spChg>
        <pc:spChg chg="add mod">
          <ac:chgData name="Ajay Varghese" userId="eb7d6b14-fe0e-4c0d-8d9d-db03802886d9" providerId="ADAL" clId="{B0A6E72F-1FE8-4DC9-B92C-7A4D1D8F3E31}" dt="2026-07-21T17:06:33.825" v="206" actId="1036"/>
          <ac:spMkLst>
            <pc:docMk/>
            <pc:sldMk cId="0" sldId="274"/>
            <ac:spMk id="19" creationId="{6200BAF9-FB14-7F32-658D-FE239D34B27D}"/>
          </ac:spMkLst>
        </pc:spChg>
        <pc:spChg chg="add mod">
          <ac:chgData name="Ajay Varghese" userId="eb7d6b14-fe0e-4c0d-8d9d-db03802886d9" providerId="ADAL" clId="{B0A6E72F-1FE8-4DC9-B92C-7A4D1D8F3E31}" dt="2026-07-21T17:08:53.026" v="602" actId="1036"/>
          <ac:spMkLst>
            <pc:docMk/>
            <pc:sldMk cId="0" sldId="274"/>
            <ac:spMk id="21" creationId="{0E339EB0-6378-6B95-7153-39F5C450323D}"/>
          </ac:spMkLst>
        </pc:spChg>
        <pc:spChg chg="add del mod">
          <ac:chgData name="Ajay Varghese" userId="eb7d6b14-fe0e-4c0d-8d9d-db03802886d9" providerId="ADAL" clId="{B0A6E72F-1FE8-4DC9-B92C-7A4D1D8F3E31}" dt="2026-07-21T17:08:58.782" v="603" actId="478"/>
          <ac:spMkLst>
            <pc:docMk/>
            <pc:sldMk cId="0" sldId="274"/>
            <ac:spMk id="23" creationId="{795E30EB-F0B2-69FC-5C86-498BEF567AE9}"/>
          </ac:spMkLst>
        </pc:spChg>
        <pc:spChg chg="add mod">
          <ac:chgData name="Ajay Varghese" userId="eb7d6b14-fe0e-4c0d-8d9d-db03802886d9" providerId="ADAL" clId="{B0A6E72F-1FE8-4DC9-B92C-7A4D1D8F3E31}" dt="2026-07-21T17:08:53.026" v="602" actId="1036"/>
          <ac:spMkLst>
            <pc:docMk/>
            <pc:sldMk cId="0" sldId="274"/>
            <ac:spMk id="25" creationId="{7C94BB42-1F2E-AB1E-32E6-EAB037B76ED2}"/>
          </ac:spMkLst>
        </pc:spChg>
        <pc:spChg chg="add mod">
          <ac:chgData name="Ajay Varghese" userId="eb7d6b14-fe0e-4c0d-8d9d-db03802886d9" providerId="ADAL" clId="{B0A6E72F-1FE8-4DC9-B92C-7A4D1D8F3E31}" dt="2026-07-21T17:08:53.026" v="602" actId="1036"/>
          <ac:spMkLst>
            <pc:docMk/>
            <pc:sldMk cId="0" sldId="274"/>
            <ac:spMk id="27" creationId="{4D98FD26-F37C-0A98-4A4A-7A4A5B6ACD2F}"/>
          </ac:spMkLst>
        </pc:spChg>
        <pc:spChg chg="add mod">
          <ac:chgData name="Ajay Varghese" userId="eb7d6b14-fe0e-4c0d-8d9d-db03802886d9" providerId="ADAL" clId="{B0A6E72F-1FE8-4DC9-B92C-7A4D1D8F3E31}" dt="2026-07-21T17:08:53.026" v="602" actId="1036"/>
          <ac:spMkLst>
            <pc:docMk/>
            <pc:sldMk cId="0" sldId="274"/>
            <ac:spMk id="29" creationId="{83B9D0EC-6A33-8C2D-8415-9D0801C1FF55}"/>
          </ac:spMkLst>
        </pc:spChg>
        <pc:spChg chg="add mod">
          <ac:chgData name="Ajay Varghese" userId="eb7d6b14-fe0e-4c0d-8d9d-db03802886d9" providerId="ADAL" clId="{B0A6E72F-1FE8-4DC9-B92C-7A4D1D8F3E31}" dt="2026-07-21T17:08:53.026" v="602" actId="1036"/>
          <ac:spMkLst>
            <pc:docMk/>
            <pc:sldMk cId="0" sldId="274"/>
            <ac:spMk id="31" creationId="{370C6275-68DE-6FC1-F739-8687A9D297DA}"/>
          </ac:spMkLst>
        </pc:spChg>
        <pc:spChg chg="add mod">
          <ac:chgData name="Ajay Varghese" userId="eb7d6b14-fe0e-4c0d-8d9d-db03802886d9" providerId="ADAL" clId="{B0A6E72F-1FE8-4DC9-B92C-7A4D1D8F3E31}" dt="2026-07-21T17:08:17.687" v="525" actId="1037"/>
          <ac:spMkLst>
            <pc:docMk/>
            <pc:sldMk cId="0" sldId="274"/>
            <ac:spMk id="33" creationId="{70F946E2-1905-B49C-C40A-614E27C668F1}"/>
          </ac:spMkLst>
        </pc:spChg>
        <pc:spChg chg="add mod">
          <ac:chgData name="Ajay Varghese" userId="eb7d6b14-fe0e-4c0d-8d9d-db03802886d9" providerId="ADAL" clId="{B0A6E72F-1FE8-4DC9-B92C-7A4D1D8F3E31}" dt="2026-07-21T17:08:53.026" v="602" actId="1036"/>
          <ac:spMkLst>
            <pc:docMk/>
            <pc:sldMk cId="0" sldId="274"/>
            <ac:spMk id="35" creationId="{AE76956A-3857-09C0-333A-F60FE720F3C2}"/>
          </ac:spMkLst>
        </pc:spChg>
      </pc:sldChg>
      <pc:sldChg chg="delSp del mod">
        <pc:chgData name="Ajay Varghese" userId="eb7d6b14-fe0e-4c0d-8d9d-db03802886d9" providerId="ADAL" clId="{B0A6E72F-1FE8-4DC9-B92C-7A4D1D8F3E31}" dt="2026-07-21T17:02:51.641" v="120" actId="47"/>
        <pc:sldMkLst>
          <pc:docMk/>
          <pc:sldMk cId="0" sldId="275"/>
        </pc:sldMkLst>
        <pc:spChg chg="del">
          <ac:chgData name="Ajay Varghese" userId="eb7d6b14-fe0e-4c0d-8d9d-db03802886d9" providerId="ADAL" clId="{B0A6E72F-1FE8-4DC9-B92C-7A4D1D8F3E31}" dt="2026-07-21T17:02:23.224" v="111" actId="21"/>
          <ac:spMkLst>
            <pc:docMk/>
            <pc:sldMk cId="0" sldId="275"/>
            <ac:spMk id="6" creationId="{00000000-0000-0000-0000-000000000000}"/>
          </ac:spMkLst>
        </pc:spChg>
        <pc:spChg chg="del">
          <ac:chgData name="Ajay Varghese" userId="eb7d6b14-fe0e-4c0d-8d9d-db03802886d9" providerId="ADAL" clId="{B0A6E72F-1FE8-4DC9-B92C-7A4D1D8F3E31}" dt="2026-07-21T17:02:23.224" v="111" actId="21"/>
          <ac:spMkLst>
            <pc:docMk/>
            <pc:sldMk cId="0" sldId="275"/>
            <ac:spMk id="7" creationId="{00000000-0000-0000-0000-000000000000}"/>
          </ac:spMkLst>
        </pc:spChg>
        <pc:spChg chg="del">
          <ac:chgData name="Ajay Varghese" userId="eb7d6b14-fe0e-4c0d-8d9d-db03802886d9" providerId="ADAL" clId="{B0A6E72F-1FE8-4DC9-B92C-7A4D1D8F3E31}" dt="2026-07-21T17:02:39.990" v="114" actId="21"/>
          <ac:spMkLst>
            <pc:docMk/>
            <pc:sldMk cId="0" sldId="275"/>
            <ac:spMk id="9" creationId="{00000000-0000-0000-0000-000000000000}"/>
          </ac:spMkLst>
        </pc:spChg>
        <pc:spChg chg="del">
          <ac:chgData name="Ajay Varghese" userId="eb7d6b14-fe0e-4c0d-8d9d-db03802886d9" providerId="ADAL" clId="{B0A6E72F-1FE8-4DC9-B92C-7A4D1D8F3E31}" dt="2026-07-21T17:02:39.990" v="114" actId="21"/>
          <ac:spMkLst>
            <pc:docMk/>
            <pc:sldMk cId="0" sldId="275"/>
            <ac:spMk id="10" creationId="{00000000-0000-0000-0000-000000000000}"/>
          </ac:spMkLst>
        </pc:spChg>
        <pc:spChg chg="del">
          <ac:chgData name="Ajay Varghese" userId="eb7d6b14-fe0e-4c0d-8d9d-db03802886d9" providerId="ADAL" clId="{B0A6E72F-1FE8-4DC9-B92C-7A4D1D8F3E31}" dt="2026-07-21T17:02:23.224" v="111" actId="21"/>
          <ac:spMkLst>
            <pc:docMk/>
            <pc:sldMk cId="0" sldId="275"/>
            <ac:spMk id="11" creationId="{00000000-0000-0000-0000-000000000000}"/>
          </ac:spMkLst>
        </pc:spChg>
        <pc:spChg chg="del">
          <ac:chgData name="Ajay Varghese" userId="eb7d6b14-fe0e-4c0d-8d9d-db03802886d9" providerId="ADAL" clId="{B0A6E72F-1FE8-4DC9-B92C-7A4D1D8F3E31}" dt="2026-07-21T17:02:23.224" v="111" actId="21"/>
          <ac:spMkLst>
            <pc:docMk/>
            <pc:sldMk cId="0" sldId="275"/>
            <ac:spMk id="12" creationId="{00000000-0000-0000-0000-000000000000}"/>
          </ac:spMkLst>
        </pc:spChg>
        <pc:spChg chg="del">
          <ac:chgData name="Ajay Varghese" userId="eb7d6b14-fe0e-4c0d-8d9d-db03802886d9" providerId="ADAL" clId="{B0A6E72F-1FE8-4DC9-B92C-7A4D1D8F3E31}" dt="2026-07-21T17:02:23.224" v="111" actId="21"/>
          <ac:spMkLst>
            <pc:docMk/>
            <pc:sldMk cId="0" sldId="275"/>
            <ac:spMk id="13" creationId="{00000000-0000-0000-0000-000000000000}"/>
          </ac:spMkLst>
        </pc:spChg>
      </pc:sldChg>
      <pc:sldChg chg="del">
        <pc:chgData name="Ajay Varghese" userId="eb7d6b14-fe0e-4c0d-8d9d-db03802886d9" providerId="ADAL" clId="{B0A6E72F-1FE8-4DC9-B92C-7A4D1D8F3E31}" dt="2026-07-21T17:02:58.378" v="121" actId="47"/>
        <pc:sldMkLst>
          <pc:docMk/>
          <pc:sldMk cId="0" sldId="276"/>
        </pc:sldMkLst>
      </pc:sldChg>
      <pc:sldChg chg="modSp del mod">
        <pc:chgData name="Ajay Varghese" userId="eb7d6b14-fe0e-4c0d-8d9d-db03802886d9" providerId="ADAL" clId="{B0A6E72F-1FE8-4DC9-B92C-7A4D1D8F3E31}" dt="2026-07-21T17:03:28.910" v="138" actId="47"/>
        <pc:sldMkLst>
          <pc:docMk/>
          <pc:sldMk cId="0" sldId="277"/>
        </pc:sldMkLst>
        <pc:spChg chg="mod">
          <ac:chgData name="Ajay Varghese" userId="eb7d6b14-fe0e-4c0d-8d9d-db03802886d9" providerId="ADAL" clId="{B0A6E72F-1FE8-4DC9-B92C-7A4D1D8F3E31}" dt="2026-07-21T17:03:24.608" v="137" actId="20577"/>
          <ac:spMkLst>
            <pc:docMk/>
            <pc:sldMk cId="0" sldId="277"/>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7955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A1A"/>
        </a:solidFill>
        <a:effectLst/>
      </p:bgPr>
    </p:bg>
    <p:spTree>
      <p:nvGrpSpPr>
        <p:cNvPr id="1" name=""/>
        <p:cNvGrpSpPr/>
        <p:nvPr/>
      </p:nvGrpSpPr>
      <p:grpSpPr>
        <a:xfrm>
          <a:off x="0" y="0"/>
          <a:ext cx="0" cy="0"/>
          <a:chOff x="0" y="0"/>
          <a:chExt cx="0" cy="0"/>
        </a:xfrm>
      </p:grpSpPr>
      <p:pic>
        <p:nvPicPr>
          <p:cNvPr id="2" name="Image 0" descr="/home/claude/manual_deck/images/Innov8_Central_Logo_transparent.png"/>
          <p:cNvPicPr>
            <a:picLocks noChangeAspect="1"/>
          </p:cNvPicPr>
          <p:nvPr/>
        </p:nvPicPr>
        <p:blipFill>
          <a:blip r:embed="rId3"/>
          <a:stretch>
            <a:fillRect/>
          </a:stretch>
        </p:blipFill>
        <p:spPr>
          <a:xfrm>
            <a:off x="5500116" y="777240"/>
            <a:ext cx="1188720" cy="1188720"/>
          </a:xfrm>
          <a:prstGeom prst="rect">
            <a:avLst/>
          </a:prstGeom>
        </p:spPr>
      </p:pic>
      <p:sp>
        <p:nvSpPr>
          <p:cNvPr id="3" name="Text 0"/>
          <p:cNvSpPr/>
          <p:nvPr/>
        </p:nvSpPr>
        <p:spPr>
          <a:xfrm>
            <a:off x="0" y="2194560"/>
            <a:ext cx="12188952" cy="731520"/>
          </a:xfrm>
          <a:prstGeom prst="rect">
            <a:avLst/>
          </a:prstGeom>
          <a:noFill/>
          <a:ln/>
        </p:spPr>
        <p:txBody>
          <a:bodyPr wrap="square" rtlCol="0" anchor="ctr"/>
          <a:lstStyle/>
          <a:p>
            <a:pPr marL="0" indent="0" algn="ctr">
              <a:buNone/>
            </a:pPr>
            <a:r>
              <a:rPr lang="en-US" sz="4000" b="1" kern="0" spc="200" dirty="0">
                <a:solidFill>
                  <a:srgbClr val="FFFFFF"/>
                </a:solidFill>
                <a:latin typeface="Calibri" pitchFamily="34" charset="0"/>
                <a:ea typeface="Calibri" pitchFamily="34" charset="-122"/>
                <a:cs typeface="Calibri" pitchFamily="34" charset="-120"/>
              </a:rPr>
              <a:t>INNOV8 CENTRAL</a:t>
            </a:r>
            <a:endParaRPr lang="en-US" sz="4000" dirty="0"/>
          </a:p>
        </p:txBody>
      </p:sp>
      <p:sp>
        <p:nvSpPr>
          <p:cNvPr id="4" name="Text 1"/>
          <p:cNvSpPr/>
          <p:nvPr/>
        </p:nvSpPr>
        <p:spPr>
          <a:xfrm>
            <a:off x="0" y="2926080"/>
            <a:ext cx="12188952" cy="457200"/>
          </a:xfrm>
          <a:prstGeom prst="rect">
            <a:avLst/>
          </a:prstGeom>
          <a:noFill/>
          <a:ln/>
        </p:spPr>
        <p:txBody>
          <a:bodyPr wrap="square" rtlCol="0" anchor="ctr"/>
          <a:lstStyle/>
          <a:p>
            <a:pPr marL="0" indent="0" algn="ctr">
              <a:buNone/>
            </a:pPr>
            <a:r>
              <a:rPr lang="en-US" sz="2200" dirty="0">
                <a:solidFill>
                  <a:srgbClr val="2563EB"/>
                </a:solidFill>
                <a:latin typeface="Calibri" pitchFamily="34" charset="0"/>
                <a:ea typeface="Calibri" pitchFamily="34" charset="-122"/>
                <a:cs typeface="Calibri" pitchFamily="34" charset="-120"/>
              </a:rPr>
              <a:t>for Creatio</a:t>
            </a:r>
            <a:endParaRPr lang="en-US" sz="2200" dirty="0"/>
          </a:p>
        </p:txBody>
      </p:sp>
      <p:sp>
        <p:nvSpPr>
          <p:cNvPr id="5" name="Text 2"/>
          <p:cNvSpPr/>
          <p:nvPr/>
        </p:nvSpPr>
        <p:spPr>
          <a:xfrm>
            <a:off x="0" y="3657600"/>
            <a:ext cx="12188952" cy="457200"/>
          </a:xfrm>
          <a:prstGeom prst="rect">
            <a:avLst/>
          </a:prstGeom>
          <a:noFill/>
          <a:ln/>
        </p:spPr>
        <p:txBody>
          <a:bodyPr wrap="square" rtlCol="0" anchor="ctr"/>
          <a:lstStyle/>
          <a:p>
            <a:pPr marL="0" indent="0" algn="ctr">
              <a:buNone/>
            </a:pPr>
            <a:r>
              <a:rPr lang="en-US" sz="1800" i="1" dirty="0">
                <a:solidFill>
                  <a:srgbClr val="C7D2FE"/>
                </a:solidFill>
                <a:latin typeface="Cambria" pitchFamily="34" charset="0"/>
                <a:ea typeface="Cambria" pitchFamily="34" charset="-122"/>
                <a:cs typeface="Cambria" pitchFamily="34" charset="-120"/>
              </a:rPr>
              <a:t>User Manual — Walkthrough</a:t>
            </a:r>
            <a:endParaRPr lang="en-US" sz="1800" dirty="0"/>
          </a:p>
        </p:txBody>
      </p:sp>
      <p:sp>
        <p:nvSpPr>
          <p:cNvPr id="6" name="Text 3"/>
          <p:cNvSpPr/>
          <p:nvPr/>
        </p:nvSpPr>
        <p:spPr>
          <a:xfrm>
            <a:off x="0" y="5943600"/>
            <a:ext cx="12188952" cy="365760"/>
          </a:xfrm>
          <a:prstGeom prst="rect">
            <a:avLst/>
          </a:prstGeom>
          <a:noFill/>
          <a:ln/>
        </p:spPr>
        <p:txBody>
          <a:bodyPr wrap="square" rtlCol="0" anchor="ctr"/>
          <a:lstStyle/>
          <a:p>
            <a:pPr marL="0" indent="0" algn="ctr">
              <a:buNone/>
            </a:pPr>
            <a:r>
              <a:rPr lang="en-US" sz="1300" dirty="0">
                <a:solidFill>
                  <a:srgbClr val="9CA3AF"/>
                </a:solidFill>
                <a:latin typeface="Calibri" pitchFamily="34" charset="0"/>
                <a:ea typeface="Calibri" pitchFamily="34" charset="-122"/>
                <a:cs typeface="Calibri" pitchFamily="34" charset="-120"/>
              </a:rPr>
              <a:t>Version 1.0  |  July 2026</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3" name="Text 1"/>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ALL EMPLOYEES · 4.2</a:t>
            </a:r>
            <a:endParaRPr lang="en-US" sz="1100" dirty="0"/>
          </a:p>
        </p:txBody>
      </p:sp>
      <p:sp>
        <p:nvSpPr>
          <p:cNvPr id="4" name="Text 2"/>
          <p:cNvSpPr/>
          <p:nvPr/>
        </p:nvSpPr>
        <p:spPr>
          <a:xfrm>
            <a:off x="640080" y="868680"/>
            <a:ext cx="4206240" cy="1005840"/>
          </a:xfrm>
          <a:prstGeom prst="rect">
            <a:avLst/>
          </a:prstGeom>
          <a:noFill/>
          <a:ln/>
        </p:spPr>
        <p:txBody>
          <a:bodyPr wrap="square" rtlCol="0" anchor="t"/>
          <a:lstStyle/>
          <a:p>
            <a:pPr marL="0" indent="0">
              <a:buNone/>
            </a:pPr>
            <a:r>
              <a:rPr lang="en-US" sz="2400" b="1" dirty="0">
                <a:solidFill>
                  <a:srgbClr val="111827"/>
                </a:solidFill>
                <a:latin typeface="Calibri" pitchFamily="34" charset="0"/>
                <a:ea typeface="Calibri" pitchFamily="34" charset="-122"/>
                <a:cs typeface="Calibri" pitchFamily="34" charset="-120"/>
              </a:rPr>
              <a:t>Viewing the Ideas List</a:t>
            </a:r>
            <a:endParaRPr lang="en-US" sz="2400" dirty="0"/>
          </a:p>
        </p:txBody>
      </p:sp>
      <p:sp>
        <p:nvSpPr>
          <p:cNvPr id="5" name="Text 3"/>
          <p:cNvSpPr/>
          <p:nvPr/>
        </p:nvSpPr>
        <p:spPr>
          <a:xfrm>
            <a:off x="640080" y="1920240"/>
            <a:ext cx="4206240" cy="3840480"/>
          </a:xfrm>
          <a:prstGeom prst="rect">
            <a:avLst/>
          </a:prstGeom>
          <a:noFill/>
          <a:ln/>
        </p:spPr>
        <p:txBody>
          <a:bodyPr wrap="square" rtlCol="0" anchor="t"/>
          <a:lstStyle/>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Shows every idea that isn't in Draft status. Drafts stay private to their Author.</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Filter by Department, Idea status, or Tag; search by keyword; organise with Folders.</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The Reviewer name column shows who's reviewing each idea, right in the list.</a:t>
            </a:r>
            <a:endParaRPr lang="en-US" sz="1350" dirty="0"/>
          </a:p>
        </p:txBody>
      </p:sp>
      <p:sp>
        <p:nvSpPr>
          <p:cNvPr id="6" name="Shape 4"/>
          <p:cNvSpPr/>
          <p:nvPr/>
        </p:nvSpPr>
        <p:spPr>
          <a:xfrm>
            <a:off x="4919472" y="1775365"/>
            <a:ext cx="6711696" cy="3307270"/>
          </a:xfrm>
          <a:prstGeom prst="roundRect">
            <a:avLst>
              <a:gd name="adj" fmla="val 1659"/>
            </a:avLst>
          </a:prstGeom>
          <a:solidFill>
            <a:srgbClr val="FFFFFF"/>
          </a:solidFill>
          <a:ln w="12700">
            <a:solidFill>
              <a:srgbClr val="E5E7EB"/>
            </a:solidFill>
            <a:prstDash val="solid"/>
          </a:ln>
          <a:effectLst>
            <a:outerShdw blurRad="127000" dist="38100" dir="5400000" algn="bl" rotWithShape="0">
              <a:srgbClr val="1E2761">
                <a:alpha val="22000"/>
              </a:srgbClr>
            </a:outerShdw>
          </a:effectLst>
        </p:spPr>
        <p:txBody>
          <a:bodyPr/>
          <a:lstStyle/>
          <a:p>
            <a:endParaRPr lang="en-IN"/>
          </a:p>
        </p:txBody>
      </p:sp>
      <p:pic>
        <p:nvPicPr>
          <p:cNvPr id="7" name="Image 0" descr="/home/claude/manual_deck/images/Idea_List_Page.png"/>
          <p:cNvPicPr>
            <a:picLocks noChangeAspect="1"/>
          </p:cNvPicPr>
          <p:nvPr/>
        </p:nvPicPr>
        <p:blipFill>
          <a:blip r:embed="rId3"/>
          <a:stretch>
            <a:fillRect/>
          </a:stretch>
        </p:blipFill>
        <p:spPr>
          <a:xfrm>
            <a:off x="5029200" y="1885093"/>
            <a:ext cx="6492240" cy="3087814"/>
          </a:xfrm>
          <a:prstGeom prst="rect">
            <a:avLst/>
          </a:prstGeom>
        </p:spPr>
      </p:pic>
      <p:sp>
        <p:nvSpPr>
          <p:cNvPr id="8" name="Text 5"/>
          <p:cNvSpPr/>
          <p:nvPr/>
        </p:nvSpPr>
        <p:spPr>
          <a:xfrm>
            <a:off x="5029200" y="5155787"/>
            <a:ext cx="6492240" cy="320040"/>
          </a:xfrm>
          <a:prstGeom prst="rect">
            <a:avLst/>
          </a:prstGeom>
          <a:noFill/>
          <a:ln/>
        </p:spPr>
        <p:txBody>
          <a:bodyPr wrap="square" rtlCol="0" anchor="ctr"/>
          <a:lstStyle/>
          <a:p>
            <a:pPr marL="0" indent="0" algn="ctr">
              <a:buNone/>
            </a:pPr>
            <a:r>
              <a:rPr lang="en-US" sz="1050" i="1" dirty="0">
                <a:solidFill>
                  <a:srgbClr val="6B7280"/>
                </a:solidFill>
                <a:latin typeface="Calibri" pitchFamily="34" charset="0"/>
                <a:ea typeface="Calibri" pitchFamily="34" charset="-122"/>
                <a:cs typeface="Calibri" pitchFamily="34" charset="-120"/>
              </a:rPr>
              <a:t>The Ideas List page.</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640080" y="502920"/>
            <a:ext cx="457200" cy="73152"/>
          </a:xfrm>
          <a:prstGeom prst="roundRect">
            <a:avLst>
              <a:gd name="adj" fmla="val 50000"/>
            </a:avLst>
          </a:prstGeom>
          <a:solidFill>
            <a:srgbClr val="7C3AED"/>
          </a:solidFill>
          <a:ln/>
        </p:spPr>
        <p:txBody>
          <a:bodyPr/>
          <a:lstStyle/>
          <a:p>
            <a:endParaRPr lang="en-IN"/>
          </a:p>
        </p:txBody>
      </p:sp>
      <p:sp>
        <p:nvSpPr>
          <p:cNvPr id="3" name="Text 1"/>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7C3AED"/>
                </a:solidFill>
                <a:latin typeface="Calibri" pitchFamily="34" charset="0"/>
                <a:ea typeface="Calibri" pitchFamily="34" charset="-122"/>
                <a:cs typeface="Calibri" pitchFamily="34" charset="-120"/>
              </a:rPr>
              <a:t>ALL EMPLOYEES · 4.3</a:t>
            </a:r>
            <a:endParaRPr lang="en-US" sz="1100" dirty="0"/>
          </a:p>
        </p:txBody>
      </p:sp>
      <p:sp>
        <p:nvSpPr>
          <p:cNvPr id="4" name="Text 2"/>
          <p:cNvSpPr/>
          <p:nvPr/>
        </p:nvSpPr>
        <p:spPr>
          <a:xfrm>
            <a:off x="640080" y="868680"/>
            <a:ext cx="4206240" cy="1005840"/>
          </a:xfrm>
          <a:prstGeom prst="rect">
            <a:avLst/>
          </a:prstGeom>
          <a:noFill/>
          <a:ln/>
        </p:spPr>
        <p:txBody>
          <a:bodyPr wrap="square" rtlCol="0" anchor="t"/>
          <a:lstStyle/>
          <a:p>
            <a:pPr marL="0" indent="0">
              <a:buNone/>
            </a:pPr>
            <a:r>
              <a:rPr lang="en-US" sz="2400" b="1" dirty="0">
                <a:solidFill>
                  <a:srgbClr val="111827"/>
                </a:solidFill>
                <a:latin typeface="Calibri" pitchFamily="34" charset="0"/>
                <a:ea typeface="Calibri" pitchFamily="34" charset="-122"/>
                <a:cs typeface="Calibri" pitchFamily="34" charset="-120"/>
              </a:rPr>
              <a:t>Viewing &amp; editing an idea</a:t>
            </a:r>
            <a:endParaRPr lang="en-US" sz="2400" dirty="0"/>
          </a:p>
        </p:txBody>
      </p:sp>
      <p:sp>
        <p:nvSpPr>
          <p:cNvPr id="5" name="Text 3"/>
          <p:cNvSpPr/>
          <p:nvPr/>
        </p:nvSpPr>
        <p:spPr>
          <a:xfrm>
            <a:off x="640080" y="1920240"/>
            <a:ext cx="4206240" cy="3840480"/>
          </a:xfrm>
          <a:prstGeom prst="rect">
            <a:avLst/>
          </a:prstGeom>
          <a:noFill/>
          <a:ln/>
        </p:spPr>
        <p:txBody>
          <a:bodyPr wrap="square" rtlCol="0" anchor="t"/>
          <a:lstStyle/>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The header shows the idea's stage: Draft → Submitted → Under Review → Approved / Rejected.</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Only the original Author can edit the Details tab. Everyone else sees these fields read-only.</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Created by, Created on, Modified on, and Idea status are always read-only.</a:t>
            </a:r>
            <a:endParaRPr lang="en-US" sz="1350" dirty="0"/>
          </a:p>
        </p:txBody>
      </p:sp>
      <p:sp>
        <p:nvSpPr>
          <p:cNvPr id="6" name="Shape 4"/>
          <p:cNvSpPr/>
          <p:nvPr/>
        </p:nvSpPr>
        <p:spPr>
          <a:xfrm>
            <a:off x="4919472" y="1580574"/>
            <a:ext cx="6711696" cy="3696852"/>
          </a:xfrm>
          <a:prstGeom prst="roundRect">
            <a:avLst>
              <a:gd name="adj" fmla="val 1484"/>
            </a:avLst>
          </a:prstGeom>
          <a:solidFill>
            <a:srgbClr val="FFFFFF"/>
          </a:solidFill>
          <a:ln w="12700">
            <a:solidFill>
              <a:srgbClr val="E5E7EB"/>
            </a:solidFill>
            <a:prstDash val="solid"/>
          </a:ln>
          <a:effectLst>
            <a:outerShdw blurRad="127000" dist="38100" dir="5400000" algn="bl" rotWithShape="0">
              <a:srgbClr val="1E2761">
                <a:alpha val="22000"/>
              </a:srgbClr>
            </a:outerShdw>
          </a:effectLst>
        </p:spPr>
        <p:txBody>
          <a:bodyPr/>
          <a:lstStyle/>
          <a:p>
            <a:endParaRPr lang="en-IN"/>
          </a:p>
        </p:txBody>
      </p:sp>
      <p:pic>
        <p:nvPicPr>
          <p:cNvPr id="7" name="Image 0" descr="/home/claude/manual_deck/images/Edit_Idea_Zoomed_In.png"/>
          <p:cNvPicPr>
            <a:picLocks noChangeAspect="1"/>
          </p:cNvPicPr>
          <p:nvPr/>
        </p:nvPicPr>
        <p:blipFill>
          <a:blip r:embed="rId3"/>
          <a:stretch>
            <a:fillRect/>
          </a:stretch>
        </p:blipFill>
        <p:spPr>
          <a:xfrm>
            <a:off x="5029200" y="1690302"/>
            <a:ext cx="6492240" cy="3477396"/>
          </a:xfrm>
          <a:prstGeom prst="rect">
            <a:avLst/>
          </a:prstGeom>
        </p:spPr>
      </p:pic>
      <p:sp>
        <p:nvSpPr>
          <p:cNvPr id="8" name="Text 5"/>
          <p:cNvSpPr/>
          <p:nvPr/>
        </p:nvSpPr>
        <p:spPr>
          <a:xfrm>
            <a:off x="5029200" y="5350578"/>
            <a:ext cx="6492240" cy="320040"/>
          </a:xfrm>
          <a:prstGeom prst="rect">
            <a:avLst/>
          </a:prstGeom>
          <a:noFill/>
          <a:ln/>
        </p:spPr>
        <p:txBody>
          <a:bodyPr wrap="square" rtlCol="0" anchor="ctr"/>
          <a:lstStyle/>
          <a:p>
            <a:pPr marL="0" indent="0" algn="ctr">
              <a:buNone/>
            </a:pPr>
            <a:r>
              <a:rPr lang="en-US" sz="1050" i="1" dirty="0">
                <a:solidFill>
                  <a:srgbClr val="6B7280"/>
                </a:solidFill>
                <a:latin typeface="Calibri" pitchFamily="34" charset="0"/>
                <a:ea typeface="Calibri" pitchFamily="34" charset="-122"/>
                <a:cs typeface="Calibri" pitchFamily="34" charset="-120"/>
              </a:rPr>
              <a:t>Idea Detail page, Details tab.</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3" name="Text 1"/>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ALL EMPLOYEES · 4.4</a:t>
            </a:r>
            <a:endParaRPr lang="en-US" sz="1100" dirty="0"/>
          </a:p>
        </p:txBody>
      </p:sp>
      <p:sp>
        <p:nvSpPr>
          <p:cNvPr id="4" name="Text 2"/>
          <p:cNvSpPr/>
          <p:nvPr/>
        </p:nvSpPr>
        <p:spPr>
          <a:xfrm>
            <a:off x="640080" y="868680"/>
            <a:ext cx="4206240" cy="1005840"/>
          </a:xfrm>
          <a:prstGeom prst="rect">
            <a:avLst/>
          </a:prstGeom>
          <a:noFill/>
          <a:ln/>
        </p:spPr>
        <p:txBody>
          <a:bodyPr wrap="square" rtlCol="0" anchor="t"/>
          <a:lstStyle/>
          <a:p>
            <a:pPr marL="0" indent="0">
              <a:buNone/>
            </a:pPr>
            <a:r>
              <a:rPr lang="en-US" sz="2400" b="1" dirty="0">
                <a:solidFill>
                  <a:srgbClr val="111827"/>
                </a:solidFill>
                <a:latin typeface="Calibri" pitchFamily="34" charset="0"/>
                <a:ea typeface="Calibri" pitchFamily="34" charset="-122"/>
                <a:cs typeface="Calibri" pitchFamily="34" charset="-120"/>
              </a:rPr>
              <a:t>Collaborating via the Feed</a:t>
            </a:r>
            <a:endParaRPr lang="en-US" sz="2400" dirty="0"/>
          </a:p>
        </p:txBody>
      </p:sp>
      <p:sp>
        <p:nvSpPr>
          <p:cNvPr id="5" name="Text 3"/>
          <p:cNvSpPr/>
          <p:nvPr/>
        </p:nvSpPr>
        <p:spPr>
          <a:xfrm>
            <a:off x="640080" y="1920240"/>
            <a:ext cx="4206240" cy="3840480"/>
          </a:xfrm>
          <a:prstGeom prst="rect">
            <a:avLst/>
          </a:prstGeom>
          <a:noFill/>
          <a:ln/>
        </p:spPr>
        <p:txBody>
          <a:bodyPr wrap="square" rtlCol="0" anchor="t"/>
          <a:lstStyle/>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Any employee — not just the Author or Co-authors — can post questions or feedback through the Feed.</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The Author can reply, and the whole conversation stays visible to the entire organisation.</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Attachments are managed separately, and both Author and Reviewer can add files.</a:t>
            </a:r>
            <a:endParaRPr lang="en-US" sz="1350" dirty="0"/>
          </a:p>
        </p:txBody>
      </p:sp>
      <p:sp>
        <p:nvSpPr>
          <p:cNvPr id="6" name="Shape 4"/>
          <p:cNvSpPr/>
          <p:nvPr/>
        </p:nvSpPr>
        <p:spPr>
          <a:xfrm>
            <a:off x="4919472" y="1607235"/>
            <a:ext cx="6711696" cy="3643530"/>
          </a:xfrm>
          <a:prstGeom prst="roundRect">
            <a:avLst>
              <a:gd name="adj" fmla="val 1506"/>
            </a:avLst>
          </a:prstGeom>
          <a:solidFill>
            <a:srgbClr val="FFFFFF"/>
          </a:solidFill>
          <a:ln w="12700">
            <a:solidFill>
              <a:srgbClr val="E5E7EB"/>
            </a:solidFill>
            <a:prstDash val="solid"/>
          </a:ln>
          <a:effectLst>
            <a:outerShdw blurRad="127000" dist="38100" dir="5400000" algn="bl" rotWithShape="0">
              <a:srgbClr val="1E2761">
                <a:alpha val="22000"/>
              </a:srgbClr>
            </a:outerShdw>
          </a:effectLst>
        </p:spPr>
        <p:txBody>
          <a:bodyPr/>
          <a:lstStyle/>
          <a:p>
            <a:endParaRPr lang="en-IN"/>
          </a:p>
        </p:txBody>
      </p:sp>
      <p:pic>
        <p:nvPicPr>
          <p:cNvPr id="7" name="Image 0" descr="/home/claude/manual_deck/images/Feed_Zoomed_In.png"/>
          <p:cNvPicPr>
            <a:picLocks noChangeAspect="1"/>
          </p:cNvPicPr>
          <p:nvPr/>
        </p:nvPicPr>
        <p:blipFill>
          <a:blip r:embed="rId3"/>
          <a:stretch>
            <a:fillRect/>
          </a:stretch>
        </p:blipFill>
        <p:spPr>
          <a:xfrm>
            <a:off x="5029200" y="1716963"/>
            <a:ext cx="6492240" cy="3424074"/>
          </a:xfrm>
          <a:prstGeom prst="rect">
            <a:avLst/>
          </a:prstGeom>
        </p:spPr>
      </p:pic>
      <p:sp>
        <p:nvSpPr>
          <p:cNvPr id="8" name="Text 5"/>
          <p:cNvSpPr/>
          <p:nvPr/>
        </p:nvSpPr>
        <p:spPr>
          <a:xfrm>
            <a:off x="5029200" y="5323917"/>
            <a:ext cx="6492240" cy="320040"/>
          </a:xfrm>
          <a:prstGeom prst="rect">
            <a:avLst/>
          </a:prstGeom>
          <a:noFill/>
          <a:ln/>
        </p:spPr>
        <p:txBody>
          <a:bodyPr wrap="square" rtlCol="0" anchor="ctr"/>
          <a:lstStyle/>
          <a:p>
            <a:pPr marL="0" indent="0" algn="ctr">
              <a:buNone/>
            </a:pPr>
            <a:r>
              <a:rPr lang="en-US" sz="1050" i="1" dirty="0">
                <a:solidFill>
                  <a:srgbClr val="6B7280"/>
                </a:solidFill>
                <a:latin typeface="Calibri" pitchFamily="34" charset="0"/>
                <a:ea typeface="Calibri" pitchFamily="34" charset="-122"/>
                <a:cs typeface="Calibri" pitchFamily="34" charset="-120"/>
              </a:rPr>
              <a:t>The Feed panel open alongside an idea's details.</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640080" y="502920"/>
            <a:ext cx="457200" cy="73152"/>
          </a:xfrm>
          <a:prstGeom prst="roundRect">
            <a:avLst>
              <a:gd name="adj" fmla="val 50000"/>
            </a:avLst>
          </a:prstGeom>
          <a:solidFill>
            <a:srgbClr val="7C3AED"/>
          </a:solidFill>
          <a:ln/>
        </p:spPr>
        <p:txBody>
          <a:bodyPr/>
          <a:lstStyle/>
          <a:p>
            <a:endParaRPr lang="en-IN"/>
          </a:p>
        </p:txBody>
      </p:sp>
      <p:sp>
        <p:nvSpPr>
          <p:cNvPr id="3" name="Text 1"/>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7C3AED"/>
                </a:solidFill>
                <a:latin typeface="Calibri" pitchFamily="34" charset="0"/>
                <a:ea typeface="Calibri" pitchFamily="34" charset="-122"/>
                <a:cs typeface="Calibri" pitchFamily="34" charset="-120"/>
              </a:rPr>
              <a:t>ALL EMPLOYEES · 4.5</a:t>
            </a:r>
            <a:endParaRPr lang="en-US" sz="1100" dirty="0"/>
          </a:p>
        </p:txBody>
      </p:sp>
      <p:sp>
        <p:nvSpPr>
          <p:cNvPr id="4" name="Text 2"/>
          <p:cNvSpPr/>
          <p:nvPr/>
        </p:nvSpPr>
        <p:spPr>
          <a:xfrm>
            <a:off x="640080" y="868680"/>
            <a:ext cx="4206240" cy="1005840"/>
          </a:xfrm>
          <a:prstGeom prst="rect">
            <a:avLst/>
          </a:prstGeom>
          <a:noFill/>
          <a:ln/>
        </p:spPr>
        <p:txBody>
          <a:bodyPr wrap="square" rtlCol="0" anchor="t"/>
          <a:lstStyle/>
          <a:p>
            <a:pPr marL="0" indent="0">
              <a:buNone/>
            </a:pPr>
            <a:r>
              <a:rPr lang="en-US" sz="2400" b="1" dirty="0">
                <a:solidFill>
                  <a:srgbClr val="111827"/>
                </a:solidFill>
                <a:latin typeface="Calibri" pitchFamily="34" charset="0"/>
                <a:ea typeface="Calibri" pitchFamily="34" charset="-122"/>
                <a:cs typeface="Calibri" pitchFamily="34" charset="-120"/>
              </a:rPr>
              <a:t>Your Home Page</a:t>
            </a:r>
            <a:endParaRPr lang="en-US" sz="2400" dirty="0"/>
          </a:p>
        </p:txBody>
      </p:sp>
      <p:sp>
        <p:nvSpPr>
          <p:cNvPr id="5" name="Text 3"/>
          <p:cNvSpPr/>
          <p:nvPr/>
        </p:nvSpPr>
        <p:spPr>
          <a:xfrm>
            <a:off x="640080" y="1920240"/>
            <a:ext cx="4206240" cy="3840480"/>
          </a:xfrm>
          <a:prstGeom prst="rect">
            <a:avLst/>
          </a:prstGeom>
          <a:noFill/>
          <a:ln/>
        </p:spPr>
        <p:txBody>
          <a:bodyPr wrap="square" rtlCol="0" anchor="t"/>
          <a:lstStyle/>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Your personal dashboard, plus org-wide metrics: submission counts, status breakdown, and estimated savings by department.</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Three personal tabs: My Ideas, My Points, and My Reviews (populates only for Reviewers).</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The Leaderboard updates in real time as points are awarded.</a:t>
            </a:r>
            <a:endParaRPr lang="en-US" sz="1350" dirty="0"/>
          </a:p>
        </p:txBody>
      </p:sp>
      <p:sp>
        <p:nvSpPr>
          <p:cNvPr id="6" name="Shape 4"/>
          <p:cNvSpPr/>
          <p:nvPr/>
        </p:nvSpPr>
        <p:spPr>
          <a:xfrm>
            <a:off x="4919472" y="1775365"/>
            <a:ext cx="6711696" cy="3307270"/>
          </a:xfrm>
          <a:prstGeom prst="roundRect">
            <a:avLst>
              <a:gd name="adj" fmla="val 1659"/>
            </a:avLst>
          </a:prstGeom>
          <a:solidFill>
            <a:srgbClr val="FFFFFF"/>
          </a:solidFill>
          <a:ln w="12700">
            <a:solidFill>
              <a:srgbClr val="E5E7EB"/>
            </a:solidFill>
            <a:prstDash val="solid"/>
          </a:ln>
          <a:effectLst>
            <a:outerShdw blurRad="127000" dist="38100" dir="5400000" algn="bl" rotWithShape="0">
              <a:srgbClr val="1E2761">
                <a:alpha val="22000"/>
              </a:srgbClr>
            </a:outerShdw>
          </a:effectLst>
        </p:spPr>
        <p:txBody>
          <a:bodyPr/>
          <a:lstStyle/>
          <a:p>
            <a:endParaRPr lang="en-IN"/>
          </a:p>
        </p:txBody>
      </p:sp>
      <p:pic>
        <p:nvPicPr>
          <p:cNvPr id="7" name="Image 0" descr="/home/claude/manual_deck/images/Dashboard.png"/>
          <p:cNvPicPr>
            <a:picLocks noChangeAspect="1"/>
          </p:cNvPicPr>
          <p:nvPr/>
        </p:nvPicPr>
        <p:blipFill>
          <a:blip r:embed="rId3"/>
          <a:stretch>
            <a:fillRect/>
          </a:stretch>
        </p:blipFill>
        <p:spPr>
          <a:xfrm>
            <a:off x="5029200" y="1885093"/>
            <a:ext cx="6492240" cy="3087814"/>
          </a:xfrm>
          <a:prstGeom prst="rect">
            <a:avLst/>
          </a:prstGeom>
        </p:spPr>
      </p:pic>
      <p:sp>
        <p:nvSpPr>
          <p:cNvPr id="8" name="Text 5"/>
          <p:cNvSpPr/>
          <p:nvPr/>
        </p:nvSpPr>
        <p:spPr>
          <a:xfrm>
            <a:off x="5029200" y="5155787"/>
            <a:ext cx="6492240" cy="320040"/>
          </a:xfrm>
          <a:prstGeom prst="rect">
            <a:avLst/>
          </a:prstGeom>
          <a:noFill/>
          <a:ln/>
        </p:spPr>
        <p:txBody>
          <a:bodyPr wrap="square" rtlCol="0" anchor="ctr"/>
          <a:lstStyle/>
          <a:p>
            <a:pPr marL="0" indent="0" algn="ctr">
              <a:buNone/>
            </a:pPr>
            <a:r>
              <a:rPr lang="en-US" sz="1050" i="1" dirty="0">
                <a:solidFill>
                  <a:srgbClr val="6B7280"/>
                </a:solidFill>
                <a:latin typeface="Calibri" pitchFamily="34" charset="0"/>
                <a:ea typeface="Calibri" pitchFamily="34" charset="-122"/>
                <a:cs typeface="Calibri" pitchFamily="34" charset="-120"/>
              </a:rPr>
              <a:t>The Home Page dashboard.</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640080" y="502920"/>
            <a:ext cx="457200" cy="73152"/>
          </a:xfrm>
          <a:prstGeom prst="roundRect">
            <a:avLst>
              <a:gd name="adj" fmla="val 50000"/>
            </a:avLst>
          </a:prstGeom>
          <a:solidFill>
            <a:srgbClr val="7C3AED"/>
          </a:solidFill>
          <a:ln/>
        </p:spPr>
        <p:txBody>
          <a:bodyPr/>
          <a:lstStyle/>
          <a:p>
            <a:endParaRPr lang="en-IN"/>
          </a:p>
        </p:txBody>
      </p:sp>
      <p:sp>
        <p:nvSpPr>
          <p:cNvPr id="3" name="Text 1"/>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7C3AED"/>
                </a:solidFill>
                <a:latin typeface="Calibri" pitchFamily="34" charset="0"/>
                <a:ea typeface="Calibri" pitchFamily="34" charset="-122"/>
                <a:cs typeface="Calibri" pitchFamily="34" charset="-120"/>
              </a:rPr>
              <a:t>REVIEWERS · 5.2</a:t>
            </a:r>
            <a:endParaRPr lang="en-US" sz="1100" dirty="0"/>
          </a:p>
        </p:txBody>
      </p:sp>
      <p:sp>
        <p:nvSpPr>
          <p:cNvPr id="4" name="Text 2"/>
          <p:cNvSpPr/>
          <p:nvPr/>
        </p:nvSpPr>
        <p:spPr>
          <a:xfrm>
            <a:off x="640080" y="868680"/>
            <a:ext cx="4206240" cy="1005840"/>
          </a:xfrm>
          <a:prstGeom prst="rect">
            <a:avLst/>
          </a:prstGeom>
          <a:noFill/>
          <a:ln/>
        </p:spPr>
        <p:txBody>
          <a:bodyPr wrap="square" rtlCol="0" anchor="t"/>
          <a:lstStyle/>
          <a:p>
            <a:pPr marL="0" indent="0">
              <a:buNone/>
            </a:pPr>
            <a:r>
              <a:rPr lang="en-US" sz="2400" b="1" dirty="0">
                <a:solidFill>
                  <a:srgbClr val="111827"/>
                </a:solidFill>
                <a:latin typeface="Calibri" pitchFamily="34" charset="0"/>
                <a:ea typeface="Calibri" pitchFamily="34" charset="-122"/>
                <a:cs typeface="Calibri" pitchFamily="34" charset="-120"/>
              </a:rPr>
              <a:t>Reviewing an idea</a:t>
            </a:r>
            <a:endParaRPr lang="en-US" sz="2400" dirty="0"/>
          </a:p>
        </p:txBody>
      </p:sp>
      <p:sp>
        <p:nvSpPr>
          <p:cNvPr id="5" name="Text 3"/>
          <p:cNvSpPr/>
          <p:nvPr/>
        </p:nvSpPr>
        <p:spPr>
          <a:xfrm>
            <a:off x="640080" y="1920240"/>
            <a:ext cx="4206240" cy="3840480"/>
          </a:xfrm>
          <a:prstGeom prst="rect">
            <a:avLst/>
          </a:prstGeom>
          <a:noFill/>
          <a:ln/>
        </p:spPr>
        <p:txBody>
          <a:bodyPr wrap="square" rtlCol="0" anchor="t"/>
          <a:lstStyle/>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Open any Submitted idea's Review tab — visible to everyone, editable only by Reviewers.</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Reviewer name is mandatory once you move to Under Review.</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Feasibility score, Expected Impact Score, and Reviewer comments become mandatory before Approving or Rejecting.</a:t>
            </a:r>
            <a:endParaRPr lang="en-US" sz="1350" dirty="0"/>
          </a:p>
        </p:txBody>
      </p:sp>
      <p:sp>
        <p:nvSpPr>
          <p:cNvPr id="6" name="Shape 4"/>
          <p:cNvSpPr/>
          <p:nvPr/>
        </p:nvSpPr>
        <p:spPr>
          <a:xfrm>
            <a:off x="4919472" y="1611004"/>
            <a:ext cx="6711696" cy="3635992"/>
          </a:xfrm>
          <a:prstGeom prst="roundRect">
            <a:avLst>
              <a:gd name="adj" fmla="val 1509"/>
            </a:avLst>
          </a:prstGeom>
          <a:solidFill>
            <a:srgbClr val="FFFFFF"/>
          </a:solidFill>
          <a:ln w="12700">
            <a:solidFill>
              <a:srgbClr val="E5E7EB"/>
            </a:solidFill>
            <a:prstDash val="solid"/>
          </a:ln>
          <a:effectLst>
            <a:outerShdw blurRad="127000" dist="38100" dir="5400000" algn="bl" rotWithShape="0">
              <a:srgbClr val="1E2761">
                <a:alpha val="22000"/>
              </a:srgbClr>
            </a:outerShdw>
          </a:effectLst>
        </p:spPr>
        <p:txBody>
          <a:bodyPr/>
          <a:lstStyle/>
          <a:p>
            <a:endParaRPr lang="en-IN"/>
          </a:p>
        </p:txBody>
      </p:sp>
      <p:pic>
        <p:nvPicPr>
          <p:cNvPr id="7" name="Image 0" descr="/home/claude/manual_deck/images/Reviewer_Page_Zoomed_In.png"/>
          <p:cNvPicPr>
            <a:picLocks noChangeAspect="1"/>
          </p:cNvPicPr>
          <p:nvPr/>
        </p:nvPicPr>
        <p:blipFill>
          <a:blip r:embed="rId3"/>
          <a:stretch>
            <a:fillRect/>
          </a:stretch>
        </p:blipFill>
        <p:spPr>
          <a:xfrm>
            <a:off x="5029200" y="1720732"/>
            <a:ext cx="6492240" cy="3416536"/>
          </a:xfrm>
          <a:prstGeom prst="rect">
            <a:avLst/>
          </a:prstGeom>
        </p:spPr>
      </p:pic>
      <p:sp>
        <p:nvSpPr>
          <p:cNvPr id="8" name="Text 5"/>
          <p:cNvSpPr/>
          <p:nvPr/>
        </p:nvSpPr>
        <p:spPr>
          <a:xfrm>
            <a:off x="5029200" y="5320148"/>
            <a:ext cx="6492240" cy="320040"/>
          </a:xfrm>
          <a:prstGeom prst="rect">
            <a:avLst/>
          </a:prstGeom>
          <a:noFill/>
          <a:ln/>
        </p:spPr>
        <p:txBody>
          <a:bodyPr wrap="square" rtlCol="0" anchor="ctr"/>
          <a:lstStyle/>
          <a:p>
            <a:pPr marL="0" indent="0" algn="ctr">
              <a:buNone/>
            </a:pPr>
            <a:r>
              <a:rPr lang="en-US" sz="1050" i="1" dirty="0">
                <a:solidFill>
                  <a:srgbClr val="6B7280"/>
                </a:solidFill>
                <a:latin typeface="Calibri" pitchFamily="34" charset="0"/>
                <a:ea typeface="Calibri" pitchFamily="34" charset="-122"/>
                <a:cs typeface="Calibri" pitchFamily="34" charset="-120"/>
              </a:rPr>
              <a:t>The Review tab — scoring and reviewer comments.</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24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5.2.1 · Step by step</a:t>
            </a:r>
            <a:endParaRPr lang="en-US" sz="2400" dirty="0"/>
          </a:p>
        </p:txBody>
      </p:sp>
      <p:sp>
        <p:nvSpPr>
          <p:cNvPr id="3" name="Text 1"/>
          <p:cNvSpPr/>
          <p:nvPr/>
        </p:nvSpPr>
        <p:spPr>
          <a:xfrm>
            <a:off x="640080" y="1188720"/>
            <a:ext cx="10908792" cy="365760"/>
          </a:xfrm>
          <a:prstGeom prst="rect">
            <a:avLst/>
          </a:prstGeom>
          <a:noFill/>
          <a:ln/>
        </p:spPr>
        <p:txBody>
          <a:bodyPr wrap="square" rtlCol="0" anchor="ctr"/>
          <a:lstStyle/>
          <a:p>
            <a:pPr marL="0" indent="0">
              <a:buNone/>
            </a:pPr>
            <a:endParaRPr lang="en-US" sz="1400" dirty="0">
              <a:solidFill>
                <a:srgbClr val="6B7280"/>
              </a:solidFill>
              <a:latin typeface="Calibri" pitchFamily="34" charset="0"/>
              <a:ea typeface="Calibri" pitchFamily="34" charset="-122"/>
              <a:cs typeface="Calibri" pitchFamily="34" charset="-120"/>
            </a:endParaRPr>
          </a:p>
          <a:p>
            <a:pPr marL="0" indent="0">
              <a:buNone/>
            </a:pPr>
            <a:r>
              <a:rPr lang="en-US" sz="1400" dirty="0">
                <a:solidFill>
                  <a:srgbClr val="6B7280"/>
                </a:solidFill>
                <a:latin typeface="Calibri" pitchFamily="34" charset="0"/>
                <a:ea typeface="Calibri" pitchFamily="34" charset="-122"/>
                <a:cs typeface="Calibri" pitchFamily="34" charset="-120"/>
              </a:rPr>
              <a:t>The Reviewer's workflow, start to finish</a:t>
            </a:r>
            <a:endParaRPr lang="en-US" sz="1400" dirty="0"/>
          </a:p>
        </p:txBody>
      </p:sp>
      <p:sp>
        <p:nvSpPr>
          <p:cNvPr id="4" name="Shape 2"/>
          <p:cNvSpPr/>
          <p:nvPr/>
        </p:nvSpPr>
        <p:spPr>
          <a:xfrm>
            <a:off x="640080" y="502920"/>
            <a:ext cx="457200" cy="73152"/>
          </a:xfrm>
          <a:prstGeom prst="roundRect">
            <a:avLst>
              <a:gd name="adj" fmla="val 50000"/>
            </a:avLst>
          </a:prstGeom>
          <a:solidFill>
            <a:srgbClr val="7C3AED"/>
          </a:solidFill>
          <a:ln/>
        </p:spPr>
        <p:txBody>
          <a:bodyPr/>
          <a:lstStyle/>
          <a:p>
            <a:endParaRPr lang="en-IN"/>
          </a:p>
        </p:txBody>
      </p:sp>
      <p:sp>
        <p:nvSpPr>
          <p:cNvPr id="5" name="Text 3"/>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7C3AED"/>
                </a:solidFill>
                <a:latin typeface="Calibri" pitchFamily="34" charset="0"/>
                <a:ea typeface="Calibri" pitchFamily="34" charset="-122"/>
                <a:cs typeface="Calibri" pitchFamily="34" charset="-120"/>
              </a:rPr>
              <a:t>REVIEWERS</a:t>
            </a:r>
            <a:endParaRPr lang="en-US" sz="1100" dirty="0"/>
          </a:p>
        </p:txBody>
      </p:sp>
      <p:sp>
        <p:nvSpPr>
          <p:cNvPr id="6" name="Shape 4"/>
          <p:cNvSpPr/>
          <p:nvPr/>
        </p:nvSpPr>
        <p:spPr>
          <a:xfrm>
            <a:off x="649411" y="2027542"/>
            <a:ext cx="411480" cy="411480"/>
          </a:xfrm>
          <a:prstGeom prst="ellipse">
            <a:avLst/>
          </a:prstGeom>
          <a:solidFill>
            <a:srgbClr val="2563EB"/>
          </a:solidFill>
          <a:ln/>
        </p:spPr>
        <p:txBody>
          <a:bodyPr/>
          <a:lstStyle/>
          <a:p>
            <a:endParaRPr lang="en-IN"/>
          </a:p>
        </p:txBody>
      </p:sp>
      <p:sp>
        <p:nvSpPr>
          <p:cNvPr id="7" name="Text 5"/>
          <p:cNvSpPr/>
          <p:nvPr/>
        </p:nvSpPr>
        <p:spPr>
          <a:xfrm>
            <a:off x="649411" y="2027542"/>
            <a:ext cx="41148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8" name="Text 6"/>
          <p:cNvSpPr/>
          <p:nvPr/>
        </p:nvSpPr>
        <p:spPr>
          <a:xfrm>
            <a:off x="1243771" y="1954390"/>
            <a:ext cx="10314432" cy="548640"/>
          </a:xfrm>
          <a:prstGeom prst="rect">
            <a:avLst/>
          </a:prstGeom>
          <a:noFill/>
          <a:ln/>
        </p:spPr>
        <p:txBody>
          <a:bodyPr wrap="square" rtlCol="0" anchor="ctr"/>
          <a:lstStyle/>
          <a:p>
            <a:pPr marL="0" indent="0">
              <a:buNone/>
            </a:pPr>
            <a:r>
              <a:rPr lang="en-US" sz="1350" dirty="0">
                <a:solidFill>
                  <a:srgbClr val="111827"/>
                </a:solidFill>
                <a:latin typeface="Calibri" pitchFamily="34" charset="0"/>
                <a:ea typeface="Calibri" pitchFamily="34" charset="-122"/>
                <a:cs typeface="Calibri" pitchFamily="34" charset="-120"/>
              </a:rPr>
              <a:t>Open a Submitted idea and go to the Review tab.</a:t>
            </a:r>
            <a:endParaRPr lang="en-US" sz="1350" dirty="0"/>
          </a:p>
        </p:txBody>
      </p:sp>
      <p:sp>
        <p:nvSpPr>
          <p:cNvPr id="9" name="Shape 7"/>
          <p:cNvSpPr/>
          <p:nvPr/>
        </p:nvSpPr>
        <p:spPr>
          <a:xfrm>
            <a:off x="649411" y="2713342"/>
            <a:ext cx="411480" cy="411480"/>
          </a:xfrm>
          <a:prstGeom prst="ellipse">
            <a:avLst/>
          </a:prstGeom>
          <a:solidFill>
            <a:srgbClr val="7C3AED"/>
          </a:solidFill>
          <a:ln/>
        </p:spPr>
        <p:txBody>
          <a:bodyPr/>
          <a:lstStyle/>
          <a:p>
            <a:endParaRPr lang="en-IN"/>
          </a:p>
        </p:txBody>
      </p:sp>
      <p:sp>
        <p:nvSpPr>
          <p:cNvPr id="10" name="Text 8"/>
          <p:cNvSpPr/>
          <p:nvPr/>
        </p:nvSpPr>
        <p:spPr>
          <a:xfrm>
            <a:off x="649411" y="2713342"/>
            <a:ext cx="41148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1" name="Text 9"/>
          <p:cNvSpPr/>
          <p:nvPr/>
        </p:nvSpPr>
        <p:spPr>
          <a:xfrm>
            <a:off x="1243771" y="2640190"/>
            <a:ext cx="10314432" cy="548640"/>
          </a:xfrm>
          <a:prstGeom prst="rect">
            <a:avLst/>
          </a:prstGeom>
          <a:noFill/>
          <a:ln/>
        </p:spPr>
        <p:txBody>
          <a:bodyPr wrap="square" rtlCol="0" anchor="ctr"/>
          <a:lstStyle/>
          <a:p>
            <a:pPr marL="0" indent="0">
              <a:buNone/>
            </a:pPr>
            <a:r>
              <a:rPr lang="en-US" sz="1350" dirty="0">
                <a:solidFill>
                  <a:srgbClr val="111827"/>
                </a:solidFill>
                <a:latin typeface="Calibri" pitchFamily="34" charset="0"/>
                <a:ea typeface="Calibri" pitchFamily="34" charset="-122"/>
                <a:cs typeface="Calibri" pitchFamily="34" charset="-120"/>
              </a:rPr>
              <a:t>Set Reviewer name to yourself (or another Reviewer) and move to Under Review.</a:t>
            </a:r>
            <a:endParaRPr lang="en-US" sz="1350" dirty="0"/>
          </a:p>
        </p:txBody>
      </p:sp>
      <p:sp>
        <p:nvSpPr>
          <p:cNvPr id="12" name="Shape 10"/>
          <p:cNvSpPr/>
          <p:nvPr/>
        </p:nvSpPr>
        <p:spPr>
          <a:xfrm>
            <a:off x="649411" y="3399142"/>
            <a:ext cx="411480" cy="411480"/>
          </a:xfrm>
          <a:prstGeom prst="ellipse">
            <a:avLst/>
          </a:prstGeom>
          <a:solidFill>
            <a:srgbClr val="2563EB"/>
          </a:solidFill>
          <a:ln/>
        </p:spPr>
        <p:txBody>
          <a:bodyPr/>
          <a:lstStyle/>
          <a:p>
            <a:endParaRPr lang="en-IN"/>
          </a:p>
        </p:txBody>
      </p:sp>
      <p:sp>
        <p:nvSpPr>
          <p:cNvPr id="13" name="Text 11"/>
          <p:cNvSpPr/>
          <p:nvPr/>
        </p:nvSpPr>
        <p:spPr>
          <a:xfrm>
            <a:off x="649411" y="3399142"/>
            <a:ext cx="41148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14" name="Text 12"/>
          <p:cNvSpPr/>
          <p:nvPr/>
        </p:nvSpPr>
        <p:spPr>
          <a:xfrm>
            <a:off x="1243771" y="3325990"/>
            <a:ext cx="10314432" cy="548640"/>
          </a:xfrm>
          <a:prstGeom prst="rect">
            <a:avLst/>
          </a:prstGeom>
          <a:noFill/>
          <a:ln/>
        </p:spPr>
        <p:txBody>
          <a:bodyPr wrap="square" rtlCol="0" anchor="ctr"/>
          <a:lstStyle/>
          <a:p>
            <a:pPr marL="0" indent="0">
              <a:buNone/>
            </a:pPr>
            <a:r>
              <a:rPr lang="en-US" sz="1350" dirty="0">
                <a:solidFill>
                  <a:srgbClr val="111827"/>
                </a:solidFill>
                <a:latin typeface="Calibri" pitchFamily="34" charset="0"/>
                <a:ea typeface="Calibri" pitchFamily="34" charset="-122"/>
                <a:cs typeface="Calibri" pitchFamily="34" charset="-120"/>
              </a:rPr>
              <a:t>Evaluate the idea — complete Feasibility score, Expected Impact Score, and Reviewer comments.</a:t>
            </a:r>
            <a:endParaRPr lang="en-US" sz="1350" dirty="0"/>
          </a:p>
        </p:txBody>
      </p:sp>
      <p:sp>
        <p:nvSpPr>
          <p:cNvPr id="15" name="Shape 13"/>
          <p:cNvSpPr/>
          <p:nvPr/>
        </p:nvSpPr>
        <p:spPr>
          <a:xfrm>
            <a:off x="649411" y="4084942"/>
            <a:ext cx="411480" cy="411480"/>
          </a:xfrm>
          <a:prstGeom prst="ellipse">
            <a:avLst/>
          </a:prstGeom>
          <a:solidFill>
            <a:srgbClr val="7C3AED"/>
          </a:solidFill>
          <a:ln/>
        </p:spPr>
        <p:txBody>
          <a:bodyPr/>
          <a:lstStyle/>
          <a:p>
            <a:endParaRPr lang="en-IN"/>
          </a:p>
        </p:txBody>
      </p:sp>
      <p:sp>
        <p:nvSpPr>
          <p:cNvPr id="16" name="Text 14"/>
          <p:cNvSpPr/>
          <p:nvPr/>
        </p:nvSpPr>
        <p:spPr>
          <a:xfrm>
            <a:off x="649411" y="4084942"/>
            <a:ext cx="41148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17" name="Text 15"/>
          <p:cNvSpPr/>
          <p:nvPr/>
        </p:nvSpPr>
        <p:spPr>
          <a:xfrm>
            <a:off x="1243771" y="4011790"/>
            <a:ext cx="10314432" cy="548640"/>
          </a:xfrm>
          <a:prstGeom prst="rect">
            <a:avLst/>
          </a:prstGeom>
          <a:noFill/>
          <a:ln/>
        </p:spPr>
        <p:txBody>
          <a:bodyPr wrap="square" rtlCol="0" anchor="ctr"/>
          <a:lstStyle/>
          <a:p>
            <a:pPr marL="0" indent="0">
              <a:buNone/>
            </a:pPr>
            <a:r>
              <a:rPr lang="en-US" sz="1350" dirty="0">
                <a:solidFill>
                  <a:srgbClr val="111827"/>
                </a:solidFill>
                <a:latin typeface="Calibri" pitchFamily="34" charset="0"/>
                <a:ea typeface="Calibri" pitchFamily="34" charset="-122"/>
                <a:cs typeface="Calibri" pitchFamily="34" charset="-120"/>
              </a:rPr>
              <a:t>Set the status to Approved or Rejected via the dropdown at the end of the stage pipeline.</a:t>
            </a:r>
            <a:endParaRPr lang="en-US" sz="1350" dirty="0"/>
          </a:p>
        </p:txBody>
      </p:sp>
      <p:sp>
        <p:nvSpPr>
          <p:cNvPr id="18" name="Shape 16"/>
          <p:cNvSpPr/>
          <p:nvPr/>
        </p:nvSpPr>
        <p:spPr>
          <a:xfrm>
            <a:off x="649411" y="4770742"/>
            <a:ext cx="411480" cy="411480"/>
          </a:xfrm>
          <a:prstGeom prst="ellipse">
            <a:avLst/>
          </a:prstGeom>
          <a:solidFill>
            <a:srgbClr val="2563EB"/>
          </a:solidFill>
          <a:ln/>
        </p:spPr>
        <p:txBody>
          <a:bodyPr/>
          <a:lstStyle/>
          <a:p>
            <a:endParaRPr lang="en-IN"/>
          </a:p>
        </p:txBody>
      </p:sp>
      <p:sp>
        <p:nvSpPr>
          <p:cNvPr id="19" name="Text 17"/>
          <p:cNvSpPr/>
          <p:nvPr/>
        </p:nvSpPr>
        <p:spPr>
          <a:xfrm>
            <a:off x="649411" y="4770742"/>
            <a:ext cx="41148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20" name="Text 18"/>
          <p:cNvSpPr/>
          <p:nvPr/>
        </p:nvSpPr>
        <p:spPr>
          <a:xfrm>
            <a:off x="1243771" y="4697590"/>
            <a:ext cx="10314432" cy="548640"/>
          </a:xfrm>
          <a:prstGeom prst="rect">
            <a:avLst/>
          </a:prstGeom>
          <a:noFill/>
          <a:ln/>
        </p:spPr>
        <p:txBody>
          <a:bodyPr wrap="square" rtlCol="0" anchor="ctr"/>
          <a:lstStyle/>
          <a:p>
            <a:pPr marL="0" indent="0">
              <a:buNone/>
            </a:pPr>
            <a:r>
              <a:rPr lang="en-US" sz="1350" dirty="0">
                <a:solidFill>
                  <a:srgbClr val="111827"/>
                </a:solidFill>
                <a:latin typeface="Calibri" pitchFamily="34" charset="0"/>
                <a:ea typeface="Calibri" pitchFamily="34" charset="-122"/>
                <a:cs typeface="Calibri" pitchFamily="34" charset="-120"/>
              </a:rPr>
              <a:t>If Approved: points are auto-allocated and the Leaderboard updates immediately.</a:t>
            </a:r>
            <a:endParaRPr lang="en-US" sz="1350" dirty="0"/>
          </a:p>
        </p:txBody>
      </p:sp>
      <p:sp>
        <p:nvSpPr>
          <p:cNvPr id="21" name="Shape 19"/>
          <p:cNvSpPr/>
          <p:nvPr/>
        </p:nvSpPr>
        <p:spPr>
          <a:xfrm>
            <a:off x="649411" y="5456542"/>
            <a:ext cx="411480" cy="411480"/>
          </a:xfrm>
          <a:prstGeom prst="ellipse">
            <a:avLst/>
          </a:prstGeom>
          <a:solidFill>
            <a:srgbClr val="7C3AED"/>
          </a:solidFill>
          <a:ln/>
        </p:spPr>
        <p:txBody>
          <a:bodyPr/>
          <a:lstStyle/>
          <a:p>
            <a:endParaRPr lang="en-IN"/>
          </a:p>
        </p:txBody>
      </p:sp>
      <p:sp>
        <p:nvSpPr>
          <p:cNvPr id="22" name="Text 20"/>
          <p:cNvSpPr/>
          <p:nvPr/>
        </p:nvSpPr>
        <p:spPr>
          <a:xfrm>
            <a:off x="649411" y="5456542"/>
            <a:ext cx="411480" cy="41148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6</a:t>
            </a:r>
            <a:endParaRPr lang="en-US" sz="1400" dirty="0"/>
          </a:p>
        </p:txBody>
      </p:sp>
      <p:sp>
        <p:nvSpPr>
          <p:cNvPr id="23" name="Text 21"/>
          <p:cNvSpPr/>
          <p:nvPr/>
        </p:nvSpPr>
        <p:spPr>
          <a:xfrm>
            <a:off x="1243771" y="5383390"/>
            <a:ext cx="10314432" cy="548640"/>
          </a:xfrm>
          <a:prstGeom prst="rect">
            <a:avLst/>
          </a:prstGeom>
          <a:noFill/>
          <a:ln/>
        </p:spPr>
        <p:txBody>
          <a:bodyPr wrap="square" rtlCol="0" anchor="ctr"/>
          <a:lstStyle/>
          <a:p>
            <a:pPr marL="0" indent="0">
              <a:buNone/>
            </a:pPr>
            <a:r>
              <a:rPr lang="en-US" sz="1350" dirty="0">
                <a:solidFill>
                  <a:srgbClr val="111827"/>
                </a:solidFill>
                <a:latin typeface="Calibri" pitchFamily="34" charset="0"/>
                <a:ea typeface="Calibri" pitchFamily="34" charset="-122"/>
                <a:cs typeface="Calibri" pitchFamily="34" charset="-120"/>
              </a:rPr>
              <a:t>If Rejected: no points allocated — this is final, with no resubmission flow.</a:t>
            </a:r>
            <a:endParaRPr lang="en-US" sz="1350" dirty="0"/>
          </a:p>
        </p:txBody>
      </p:sp>
      <p:sp>
        <p:nvSpPr>
          <p:cNvPr id="24" name="Text 22"/>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Reviewers</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24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5.3 – 5.4 · Archiving &amp; Collaboration</a:t>
            </a:r>
            <a:endParaRPr lang="en-US" sz="2400" dirty="0"/>
          </a:p>
        </p:txBody>
      </p:sp>
      <p:sp>
        <p:nvSpPr>
          <p:cNvPr id="3" name="Text 1"/>
          <p:cNvSpPr/>
          <p:nvPr/>
        </p:nvSpPr>
        <p:spPr>
          <a:xfrm>
            <a:off x="640080" y="1188720"/>
            <a:ext cx="10908792" cy="365760"/>
          </a:xfrm>
          <a:prstGeom prst="rect">
            <a:avLst/>
          </a:prstGeom>
          <a:noFill/>
          <a:ln/>
        </p:spPr>
        <p:txBody>
          <a:bodyPr wrap="square" rtlCol="0" anchor="ctr"/>
          <a:lstStyle/>
          <a:p>
            <a:pPr marL="0" indent="0">
              <a:buNone/>
            </a:pPr>
            <a:endParaRPr lang="en-US" sz="1400" dirty="0">
              <a:solidFill>
                <a:srgbClr val="6B7280"/>
              </a:solidFill>
              <a:latin typeface="Calibri" pitchFamily="34" charset="0"/>
              <a:ea typeface="Calibri" pitchFamily="34" charset="-122"/>
              <a:cs typeface="Calibri" pitchFamily="34" charset="-120"/>
            </a:endParaRPr>
          </a:p>
          <a:p>
            <a:pPr marL="0" indent="0">
              <a:buNone/>
            </a:pPr>
            <a:r>
              <a:rPr lang="en-US" sz="1400" dirty="0">
                <a:solidFill>
                  <a:srgbClr val="6B7280"/>
                </a:solidFill>
                <a:latin typeface="Calibri" pitchFamily="34" charset="0"/>
                <a:ea typeface="Calibri" pitchFamily="34" charset="-122"/>
                <a:cs typeface="Calibri" pitchFamily="34" charset="-120"/>
              </a:rPr>
              <a:t>Wrapping up a review</a:t>
            </a:r>
            <a:endParaRPr lang="en-US" sz="1400" dirty="0"/>
          </a:p>
        </p:txBody>
      </p:sp>
      <p:sp>
        <p:nvSpPr>
          <p:cNvPr id="4" name="Shape 2"/>
          <p:cNvSpPr/>
          <p:nvPr/>
        </p:nvSpPr>
        <p:spPr>
          <a:xfrm>
            <a:off x="640080" y="502920"/>
            <a:ext cx="457200" cy="73152"/>
          </a:xfrm>
          <a:prstGeom prst="roundRect">
            <a:avLst>
              <a:gd name="adj" fmla="val 50000"/>
            </a:avLst>
          </a:prstGeom>
          <a:solidFill>
            <a:srgbClr val="7C3AED"/>
          </a:solidFill>
          <a:ln/>
        </p:spPr>
        <p:txBody>
          <a:bodyPr/>
          <a:lstStyle/>
          <a:p>
            <a:endParaRPr lang="en-IN"/>
          </a:p>
        </p:txBody>
      </p:sp>
      <p:sp>
        <p:nvSpPr>
          <p:cNvPr id="5" name="Text 3"/>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7C3AED"/>
                </a:solidFill>
                <a:latin typeface="Calibri" pitchFamily="34" charset="0"/>
                <a:ea typeface="Calibri" pitchFamily="34" charset="-122"/>
                <a:cs typeface="Calibri" pitchFamily="34" charset="-120"/>
              </a:rPr>
              <a:t>REVIEWERS</a:t>
            </a:r>
            <a:endParaRPr lang="en-US" sz="1100" dirty="0"/>
          </a:p>
        </p:txBody>
      </p:sp>
      <p:sp>
        <p:nvSpPr>
          <p:cNvPr id="6" name="Shape 4"/>
          <p:cNvSpPr/>
          <p:nvPr/>
        </p:nvSpPr>
        <p:spPr>
          <a:xfrm>
            <a:off x="640080" y="1828800"/>
            <a:ext cx="5486400" cy="3291840"/>
          </a:xfrm>
          <a:prstGeom prst="roundRect">
            <a:avLst>
              <a:gd name="adj" fmla="val 2778"/>
            </a:avLst>
          </a:prstGeom>
          <a:solidFill>
            <a:srgbClr val="FFFFFF"/>
          </a:solidFill>
          <a:ln/>
          <a:effectLst>
            <a:outerShdw blurRad="101600" dist="25400" dir="5400000" algn="bl" rotWithShape="0">
              <a:srgbClr val="94A3B8">
                <a:alpha val="18000"/>
              </a:srgbClr>
            </a:outerShdw>
          </a:effectLst>
        </p:spPr>
        <p:txBody>
          <a:bodyPr/>
          <a:lstStyle/>
          <a:p>
            <a:endParaRPr lang="en-IN"/>
          </a:p>
        </p:txBody>
      </p:sp>
      <p:sp>
        <p:nvSpPr>
          <p:cNvPr id="7" name="Shape 5"/>
          <p:cNvSpPr/>
          <p:nvPr/>
        </p:nvSpPr>
        <p:spPr>
          <a:xfrm>
            <a:off x="960120" y="2148840"/>
            <a:ext cx="457200" cy="457200"/>
          </a:xfrm>
          <a:prstGeom prst="ellipse">
            <a:avLst/>
          </a:prstGeom>
          <a:solidFill>
            <a:srgbClr val="2563EB"/>
          </a:solidFill>
          <a:ln/>
        </p:spPr>
        <p:txBody>
          <a:bodyPr/>
          <a:lstStyle/>
          <a:p>
            <a:endParaRPr lang="en-IN"/>
          </a:p>
        </p:txBody>
      </p:sp>
      <p:sp>
        <p:nvSpPr>
          <p:cNvPr id="8" name="Text 6"/>
          <p:cNvSpPr/>
          <p:nvPr/>
        </p:nvSpPr>
        <p:spPr>
          <a:xfrm>
            <a:off x="960120" y="2148840"/>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9" name="Text 7"/>
          <p:cNvSpPr/>
          <p:nvPr/>
        </p:nvSpPr>
        <p:spPr>
          <a:xfrm>
            <a:off x="1600200" y="2148840"/>
            <a:ext cx="4206240" cy="457200"/>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Archiving ideas</a:t>
            </a:r>
            <a:endParaRPr lang="en-US" sz="1600" dirty="0"/>
          </a:p>
        </p:txBody>
      </p:sp>
      <p:sp>
        <p:nvSpPr>
          <p:cNvPr id="10" name="Text 8"/>
          <p:cNvSpPr/>
          <p:nvPr/>
        </p:nvSpPr>
        <p:spPr>
          <a:xfrm>
            <a:off x="960120" y="2834640"/>
            <a:ext cx="4846320" cy="2011680"/>
          </a:xfrm>
          <a:prstGeom prst="rect">
            <a:avLst/>
          </a:prstGeom>
          <a:noFill/>
          <a:ln/>
        </p:spPr>
        <p:txBody>
          <a:bodyPr wrap="square" rtlCol="0" anchor="t"/>
          <a:lstStyle/>
          <a:p>
            <a:pPr marL="0" indent="0">
              <a:lnSpc>
                <a:spcPct val="130000"/>
              </a:lnSpc>
              <a:buNone/>
            </a:pPr>
            <a:r>
              <a:rPr lang="en-US" sz="1250" dirty="0">
                <a:solidFill>
                  <a:srgbClr val="6B7280"/>
                </a:solidFill>
                <a:latin typeface="Calibri" pitchFamily="34" charset="0"/>
                <a:ea typeface="Calibri" pitchFamily="34" charset="-122"/>
                <a:cs typeface="Calibri" pitchFamily="34" charset="-120"/>
              </a:rPr>
              <a:t>Once an idea reaches Approved or Rejected, Reviewers (and Admins) can check Archive idea checkbox. Archived ideas are hidden by default but can still be found via Hide Archived Ideas filter.</a:t>
            </a:r>
            <a:endParaRPr lang="en-US" sz="1250" dirty="0"/>
          </a:p>
        </p:txBody>
      </p:sp>
      <p:sp>
        <p:nvSpPr>
          <p:cNvPr id="11" name="Shape 9"/>
          <p:cNvSpPr/>
          <p:nvPr/>
        </p:nvSpPr>
        <p:spPr>
          <a:xfrm>
            <a:off x="6446520" y="1828800"/>
            <a:ext cx="5486400" cy="3291840"/>
          </a:xfrm>
          <a:prstGeom prst="roundRect">
            <a:avLst>
              <a:gd name="adj" fmla="val 2778"/>
            </a:avLst>
          </a:prstGeom>
          <a:solidFill>
            <a:srgbClr val="FFFFFF"/>
          </a:solidFill>
          <a:ln/>
          <a:effectLst>
            <a:outerShdw blurRad="101600" dist="25400" dir="5400000" algn="bl" rotWithShape="0">
              <a:srgbClr val="94A3B8">
                <a:alpha val="18000"/>
              </a:srgbClr>
            </a:outerShdw>
          </a:effectLst>
        </p:spPr>
        <p:txBody>
          <a:bodyPr/>
          <a:lstStyle/>
          <a:p>
            <a:endParaRPr lang="en-IN"/>
          </a:p>
        </p:txBody>
      </p:sp>
      <p:sp>
        <p:nvSpPr>
          <p:cNvPr id="12" name="Shape 10"/>
          <p:cNvSpPr/>
          <p:nvPr/>
        </p:nvSpPr>
        <p:spPr>
          <a:xfrm>
            <a:off x="6766560" y="2148840"/>
            <a:ext cx="457200" cy="457200"/>
          </a:xfrm>
          <a:prstGeom prst="ellipse">
            <a:avLst/>
          </a:prstGeom>
          <a:solidFill>
            <a:srgbClr val="7C3AED"/>
          </a:solidFill>
          <a:ln/>
        </p:spPr>
        <p:txBody>
          <a:bodyPr/>
          <a:lstStyle/>
          <a:p>
            <a:endParaRPr lang="en-IN"/>
          </a:p>
        </p:txBody>
      </p:sp>
      <p:sp>
        <p:nvSpPr>
          <p:cNvPr id="13" name="Text 11"/>
          <p:cNvSpPr/>
          <p:nvPr/>
        </p:nvSpPr>
        <p:spPr>
          <a:xfrm>
            <a:off x="6766560" y="2148840"/>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14" name="Text 12"/>
          <p:cNvSpPr/>
          <p:nvPr/>
        </p:nvSpPr>
        <p:spPr>
          <a:xfrm>
            <a:off x="7406640" y="2148840"/>
            <a:ext cx="4206240" cy="457200"/>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Collaborating during review</a:t>
            </a:r>
            <a:endParaRPr lang="en-US" sz="1600" dirty="0"/>
          </a:p>
        </p:txBody>
      </p:sp>
      <p:sp>
        <p:nvSpPr>
          <p:cNvPr id="15" name="Text 13"/>
          <p:cNvSpPr/>
          <p:nvPr/>
        </p:nvSpPr>
        <p:spPr>
          <a:xfrm>
            <a:off x="6766560" y="2834640"/>
            <a:ext cx="4846320" cy="2011680"/>
          </a:xfrm>
          <a:prstGeom prst="rect">
            <a:avLst/>
          </a:prstGeom>
          <a:noFill/>
          <a:ln/>
        </p:spPr>
        <p:txBody>
          <a:bodyPr wrap="square" rtlCol="0" anchor="t"/>
          <a:lstStyle/>
          <a:p>
            <a:pPr marL="0" indent="0">
              <a:lnSpc>
                <a:spcPct val="130000"/>
              </a:lnSpc>
              <a:buNone/>
            </a:pPr>
            <a:r>
              <a:rPr lang="en-US" sz="1250" dirty="0">
                <a:solidFill>
                  <a:srgbClr val="6B7280"/>
                </a:solidFill>
                <a:latin typeface="Calibri" pitchFamily="34" charset="0"/>
                <a:ea typeface="Calibri" pitchFamily="34" charset="-122"/>
                <a:cs typeface="Calibri" pitchFamily="34" charset="-120"/>
              </a:rPr>
              <a:t>Use the Feed to ask the Author clarifying questions any time before a final decision. The Author can respond, and the exchange stays visible to everyone — keeping the process transparent.</a:t>
            </a:r>
            <a:endParaRPr lang="en-US" sz="1250" dirty="0"/>
          </a:p>
        </p:txBody>
      </p:sp>
      <p:sp>
        <p:nvSpPr>
          <p:cNvPr id="16" name="Text 14"/>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Reviewers</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30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6.1 · What Admins can configure</a:t>
            </a:r>
            <a:endParaRPr lang="en-US" sz="2400" dirty="0"/>
          </a:p>
        </p:txBody>
      </p:sp>
      <p:sp>
        <p:nvSpPr>
          <p:cNvPr id="3" name="Text 1"/>
          <p:cNvSpPr/>
          <p:nvPr/>
        </p:nvSpPr>
        <p:spPr>
          <a:xfrm>
            <a:off x="640080" y="1188720"/>
            <a:ext cx="10908792" cy="365760"/>
          </a:xfrm>
          <a:prstGeom prst="rect">
            <a:avLst/>
          </a:prstGeom>
          <a:noFill/>
          <a:ln/>
        </p:spPr>
        <p:txBody>
          <a:bodyPr wrap="square" rtlCol="0" anchor="ctr"/>
          <a:lstStyle/>
          <a:p>
            <a:pPr marL="0" indent="0">
              <a:buNone/>
            </a:pPr>
            <a:endParaRPr lang="en-US" sz="1400" dirty="0">
              <a:solidFill>
                <a:srgbClr val="6B7280"/>
              </a:solidFill>
              <a:latin typeface="Calibri" pitchFamily="34" charset="0"/>
              <a:ea typeface="Calibri" pitchFamily="34" charset="-122"/>
              <a:cs typeface="Calibri" pitchFamily="34" charset="-120"/>
            </a:endParaRPr>
          </a:p>
          <a:p>
            <a:pPr marL="0" indent="0">
              <a:buNone/>
            </a:pPr>
            <a:r>
              <a:rPr lang="en-US" sz="1400" dirty="0">
                <a:solidFill>
                  <a:srgbClr val="6B7280"/>
                </a:solidFill>
                <a:latin typeface="Calibri" pitchFamily="34" charset="0"/>
                <a:ea typeface="Calibri" pitchFamily="34" charset="-122"/>
                <a:cs typeface="Calibri" pitchFamily="34" charset="-120"/>
              </a:rPr>
              <a:t>Settings-level control, by tab</a:t>
            </a:r>
            <a:endParaRPr lang="en-US" sz="1400" dirty="0"/>
          </a:p>
        </p:txBody>
      </p:sp>
      <p:sp>
        <p:nvSpPr>
          <p:cNvPr id="4" name="Shape 2"/>
          <p:cNvSpPr/>
          <p:nvPr/>
        </p:nvSpPr>
        <p:spPr>
          <a:xfrm>
            <a:off x="640080" y="502920"/>
            <a:ext cx="457200" cy="73152"/>
          </a:xfrm>
          <a:prstGeom prst="roundRect">
            <a:avLst>
              <a:gd name="adj" fmla="val 50000"/>
            </a:avLst>
          </a:prstGeom>
          <a:solidFill>
            <a:srgbClr val="1E3A8A"/>
          </a:solidFill>
          <a:ln/>
        </p:spPr>
        <p:txBody>
          <a:bodyPr/>
          <a:lstStyle/>
          <a:p>
            <a:endParaRPr lang="en-IN"/>
          </a:p>
        </p:txBody>
      </p:sp>
      <p:sp>
        <p:nvSpPr>
          <p:cNvPr id="5" name="Text 3"/>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1E3A8A"/>
                </a:solidFill>
                <a:latin typeface="Calibri" pitchFamily="34" charset="0"/>
                <a:ea typeface="Calibri" pitchFamily="34" charset="-122"/>
                <a:cs typeface="Calibri" pitchFamily="34" charset="-120"/>
              </a:rPr>
              <a:t>ADMINS</a:t>
            </a:r>
            <a:endParaRPr lang="en-US" sz="1100" dirty="0"/>
          </a:p>
        </p:txBody>
      </p:sp>
      <p:sp>
        <p:nvSpPr>
          <p:cNvPr id="6" name="Shape 4"/>
          <p:cNvSpPr/>
          <p:nvPr/>
        </p:nvSpPr>
        <p:spPr>
          <a:xfrm>
            <a:off x="640080" y="1914643"/>
            <a:ext cx="2743200" cy="457200"/>
          </a:xfrm>
          <a:prstGeom prst="rect">
            <a:avLst/>
          </a:prstGeom>
          <a:solidFill>
            <a:srgbClr val="1E3A8A"/>
          </a:solidFill>
          <a:ln/>
        </p:spPr>
        <p:txBody>
          <a:bodyPr/>
          <a:lstStyle/>
          <a:p>
            <a:endParaRPr lang="en-IN"/>
          </a:p>
        </p:txBody>
      </p:sp>
      <p:sp>
        <p:nvSpPr>
          <p:cNvPr id="7" name="Text 5"/>
          <p:cNvSpPr/>
          <p:nvPr/>
        </p:nvSpPr>
        <p:spPr>
          <a:xfrm>
            <a:off x="777240" y="1914643"/>
            <a:ext cx="246888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Settings tab</a:t>
            </a:r>
            <a:endParaRPr lang="en-US" sz="1300" dirty="0"/>
          </a:p>
        </p:txBody>
      </p:sp>
      <p:sp>
        <p:nvSpPr>
          <p:cNvPr id="8" name="Shape 6"/>
          <p:cNvSpPr/>
          <p:nvPr/>
        </p:nvSpPr>
        <p:spPr>
          <a:xfrm>
            <a:off x="3566160" y="1914643"/>
            <a:ext cx="3566160" cy="457200"/>
          </a:xfrm>
          <a:prstGeom prst="rect">
            <a:avLst/>
          </a:prstGeom>
          <a:solidFill>
            <a:srgbClr val="1E3A8A"/>
          </a:solidFill>
          <a:ln/>
        </p:spPr>
        <p:txBody>
          <a:bodyPr/>
          <a:lstStyle/>
          <a:p>
            <a:endParaRPr lang="en-IN"/>
          </a:p>
        </p:txBody>
      </p:sp>
      <p:sp>
        <p:nvSpPr>
          <p:cNvPr id="9" name="Text 7"/>
          <p:cNvSpPr/>
          <p:nvPr/>
        </p:nvSpPr>
        <p:spPr>
          <a:xfrm>
            <a:off x="3703320" y="1914643"/>
            <a:ext cx="329184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Admin can</a:t>
            </a:r>
            <a:endParaRPr lang="en-US" sz="1300" dirty="0"/>
          </a:p>
        </p:txBody>
      </p:sp>
      <p:sp>
        <p:nvSpPr>
          <p:cNvPr id="10" name="Shape 8"/>
          <p:cNvSpPr/>
          <p:nvPr/>
        </p:nvSpPr>
        <p:spPr>
          <a:xfrm>
            <a:off x="7315200" y="1914643"/>
            <a:ext cx="3566160" cy="457200"/>
          </a:xfrm>
          <a:prstGeom prst="rect">
            <a:avLst/>
          </a:prstGeom>
          <a:solidFill>
            <a:srgbClr val="1E3A8A"/>
          </a:solidFill>
          <a:ln/>
        </p:spPr>
        <p:txBody>
          <a:bodyPr/>
          <a:lstStyle/>
          <a:p>
            <a:endParaRPr lang="en-IN"/>
          </a:p>
        </p:txBody>
      </p:sp>
      <p:sp>
        <p:nvSpPr>
          <p:cNvPr id="11" name="Text 9"/>
          <p:cNvSpPr/>
          <p:nvPr/>
        </p:nvSpPr>
        <p:spPr>
          <a:xfrm>
            <a:off x="7452360" y="1914643"/>
            <a:ext cx="329184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Admin cannot</a:t>
            </a:r>
            <a:endParaRPr lang="en-US" sz="1300" dirty="0"/>
          </a:p>
        </p:txBody>
      </p:sp>
      <p:sp>
        <p:nvSpPr>
          <p:cNvPr id="12" name="Shape 10"/>
          <p:cNvSpPr/>
          <p:nvPr/>
        </p:nvSpPr>
        <p:spPr>
          <a:xfrm>
            <a:off x="640080" y="2371843"/>
            <a:ext cx="2743200" cy="777240"/>
          </a:xfrm>
          <a:prstGeom prst="rect">
            <a:avLst/>
          </a:prstGeom>
          <a:solidFill>
            <a:srgbClr val="F7F8FC"/>
          </a:solidFill>
          <a:ln w="6350">
            <a:solidFill>
              <a:srgbClr val="E5E7EB"/>
            </a:solidFill>
            <a:prstDash val="solid"/>
          </a:ln>
        </p:spPr>
        <p:txBody>
          <a:bodyPr/>
          <a:lstStyle/>
          <a:p>
            <a:endParaRPr lang="en-IN"/>
          </a:p>
        </p:txBody>
      </p:sp>
      <p:sp>
        <p:nvSpPr>
          <p:cNvPr id="13" name="Text 11"/>
          <p:cNvSpPr/>
          <p:nvPr/>
        </p:nvSpPr>
        <p:spPr>
          <a:xfrm>
            <a:off x="777240" y="2417563"/>
            <a:ext cx="246888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Business Goals</a:t>
            </a:r>
            <a:endParaRPr lang="en-US" sz="1150" dirty="0"/>
          </a:p>
        </p:txBody>
      </p:sp>
      <p:sp>
        <p:nvSpPr>
          <p:cNvPr id="14" name="Shape 12"/>
          <p:cNvSpPr/>
          <p:nvPr/>
        </p:nvSpPr>
        <p:spPr>
          <a:xfrm>
            <a:off x="3566160" y="2371843"/>
            <a:ext cx="3566160" cy="777240"/>
          </a:xfrm>
          <a:prstGeom prst="rect">
            <a:avLst/>
          </a:prstGeom>
          <a:solidFill>
            <a:srgbClr val="F7F8FC"/>
          </a:solidFill>
          <a:ln w="6350">
            <a:solidFill>
              <a:srgbClr val="E5E7EB"/>
            </a:solidFill>
            <a:prstDash val="solid"/>
          </a:ln>
        </p:spPr>
        <p:txBody>
          <a:bodyPr/>
          <a:lstStyle/>
          <a:p>
            <a:endParaRPr lang="en-IN"/>
          </a:p>
        </p:txBody>
      </p:sp>
      <p:sp>
        <p:nvSpPr>
          <p:cNvPr id="15" name="Text 13"/>
          <p:cNvSpPr/>
          <p:nvPr/>
        </p:nvSpPr>
        <p:spPr>
          <a:xfrm>
            <a:off x="3703320" y="2417563"/>
            <a:ext cx="329184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Add, edit, delete (if unused)</a:t>
            </a:r>
            <a:endParaRPr lang="en-US" sz="1150" dirty="0"/>
          </a:p>
        </p:txBody>
      </p:sp>
      <p:sp>
        <p:nvSpPr>
          <p:cNvPr id="16" name="Shape 14"/>
          <p:cNvSpPr/>
          <p:nvPr/>
        </p:nvSpPr>
        <p:spPr>
          <a:xfrm>
            <a:off x="7315200" y="2371843"/>
            <a:ext cx="3566160" cy="777240"/>
          </a:xfrm>
          <a:prstGeom prst="rect">
            <a:avLst/>
          </a:prstGeom>
          <a:solidFill>
            <a:srgbClr val="F7F8FC"/>
          </a:solidFill>
          <a:ln w="6350">
            <a:solidFill>
              <a:srgbClr val="E5E7EB"/>
            </a:solidFill>
            <a:prstDash val="solid"/>
          </a:ln>
        </p:spPr>
        <p:txBody>
          <a:bodyPr/>
          <a:lstStyle/>
          <a:p>
            <a:endParaRPr lang="en-IN"/>
          </a:p>
        </p:txBody>
      </p:sp>
      <p:sp>
        <p:nvSpPr>
          <p:cNvPr id="17" name="Text 15"/>
          <p:cNvSpPr/>
          <p:nvPr/>
        </p:nvSpPr>
        <p:spPr>
          <a:xfrm>
            <a:off x="7452360" y="2417563"/>
            <a:ext cx="329184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Delete a goal already used on an idea</a:t>
            </a:r>
            <a:endParaRPr lang="en-US" sz="1150" dirty="0"/>
          </a:p>
        </p:txBody>
      </p:sp>
      <p:sp>
        <p:nvSpPr>
          <p:cNvPr id="18" name="Shape 16"/>
          <p:cNvSpPr/>
          <p:nvPr/>
        </p:nvSpPr>
        <p:spPr>
          <a:xfrm>
            <a:off x="640080" y="3149083"/>
            <a:ext cx="2743200" cy="777240"/>
          </a:xfrm>
          <a:prstGeom prst="rect">
            <a:avLst/>
          </a:prstGeom>
          <a:solidFill>
            <a:srgbClr val="FFFFFF"/>
          </a:solidFill>
          <a:ln w="6350">
            <a:solidFill>
              <a:srgbClr val="E5E7EB"/>
            </a:solidFill>
            <a:prstDash val="solid"/>
          </a:ln>
        </p:spPr>
        <p:txBody>
          <a:bodyPr/>
          <a:lstStyle/>
          <a:p>
            <a:endParaRPr lang="en-IN"/>
          </a:p>
        </p:txBody>
      </p:sp>
      <p:sp>
        <p:nvSpPr>
          <p:cNvPr id="19" name="Text 17"/>
          <p:cNvSpPr/>
          <p:nvPr/>
        </p:nvSpPr>
        <p:spPr>
          <a:xfrm>
            <a:off x="777240" y="3194803"/>
            <a:ext cx="246888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Points Category</a:t>
            </a:r>
            <a:endParaRPr lang="en-US" sz="1150" dirty="0"/>
          </a:p>
        </p:txBody>
      </p:sp>
      <p:sp>
        <p:nvSpPr>
          <p:cNvPr id="20" name="Shape 18"/>
          <p:cNvSpPr/>
          <p:nvPr/>
        </p:nvSpPr>
        <p:spPr>
          <a:xfrm>
            <a:off x="3566160" y="3149083"/>
            <a:ext cx="3566160" cy="777240"/>
          </a:xfrm>
          <a:prstGeom prst="rect">
            <a:avLst/>
          </a:prstGeom>
          <a:solidFill>
            <a:srgbClr val="FFFFFF"/>
          </a:solidFill>
          <a:ln w="6350">
            <a:solidFill>
              <a:srgbClr val="E5E7EB"/>
            </a:solidFill>
            <a:prstDash val="solid"/>
          </a:ln>
        </p:spPr>
        <p:txBody>
          <a:bodyPr/>
          <a:lstStyle/>
          <a:p>
            <a:endParaRPr lang="en-IN"/>
          </a:p>
        </p:txBody>
      </p:sp>
      <p:sp>
        <p:nvSpPr>
          <p:cNvPr id="21" name="Text 19"/>
          <p:cNvSpPr/>
          <p:nvPr/>
        </p:nvSpPr>
        <p:spPr>
          <a:xfrm>
            <a:off x="3703320" y="3194803"/>
            <a:ext cx="329184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Edit point values</a:t>
            </a:r>
            <a:endParaRPr lang="en-US" sz="1150" dirty="0"/>
          </a:p>
        </p:txBody>
      </p:sp>
      <p:sp>
        <p:nvSpPr>
          <p:cNvPr id="22" name="Shape 20"/>
          <p:cNvSpPr/>
          <p:nvPr/>
        </p:nvSpPr>
        <p:spPr>
          <a:xfrm>
            <a:off x="7315200" y="3149083"/>
            <a:ext cx="3566160" cy="777240"/>
          </a:xfrm>
          <a:prstGeom prst="rect">
            <a:avLst/>
          </a:prstGeom>
          <a:solidFill>
            <a:srgbClr val="FFFFFF"/>
          </a:solidFill>
          <a:ln w="6350">
            <a:solidFill>
              <a:srgbClr val="E5E7EB"/>
            </a:solidFill>
            <a:prstDash val="solid"/>
          </a:ln>
        </p:spPr>
        <p:txBody>
          <a:bodyPr/>
          <a:lstStyle/>
          <a:p>
            <a:endParaRPr lang="en-IN"/>
          </a:p>
        </p:txBody>
      </p:sp>
      <p:sp>
        <p:nvSpPr>
          <p:cNvPr id="23" name="Text 21"/>
          <p:cNvSpPr/>
          <p:nvPr/>
        </p:nvSpPr>
        <p:spPr>
          <a:xfrm>
            <a:off x="7452360" y="3194803"/>
            <a:ext cx="329184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Add, rename, or delete categories</a:t>
            </a:r>
            <a:endParaRPr lang="en-US" sz="1150" dirty="0"/>
          </a:p>
        </p:txBody>
      </p:sp>
      <p:sp>
        <p:nvSpPr>
          <p:cNvPr id="24" name="Shape 22"/>
          <p:cNvSpPr/>
          <p:nvPr/>
        </p:nvSpPr>
        <p:spPr>
          <a:xfrm>
            <a:off x="640080" y="3926323"/>
            <a:ext cx="2743200" cy="777240"/>
          </a:xfrm>
          <a:prstGeom prst="rect">
            <a:avLst/>
          </a:prstGeom>
          <a:solidFill>
            <a:srgbClr val="F7F8FC"/>
          </a:solidFill>
          <a:ln w="6350">
            <a:solidFill>
              <a:srgbClr val="E5E7EB"/>
            </a:solidFill>
            <a:prstDash val="solid"/>
          </a:ln>
        </p:spPr>
        <p:txBody>
          <a:bodyPr/>
          <a:lstStyle/>
          <a:p>
            <a:endParaRPr lang="en-IN"/>
          </a:p>
        </p:txBody>
      </p:sp>
      <p:sp>
        <p:nvSpPr>
          <p:cNvPr id="25" name="Text 23"/>
          <p:cNvSpPr/>
          <p:nvPr/>
        </p:nvSpPr>
        <p:spPr>
          <a:xfrm>
            <a:off x="777240" y="3972043"/>
            <a:ext cx="246888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Feasibility Score</a:t>
            </a:r>
            <a:endParaRPr lang="en-US" sz="1150" dirty="0"/>
          </a:p>
        </p:txBody>
      </p:sp>
      <p:sp>
        <p:nvSpPr>
          <p:cNvPr id="26" name="Shape 24"/>
          <p:cNvSpPr/>
          <p:nvPr/>
        </p:nvSpPr>
        <p:spPr>
          <a:xfrm>
            <a:off x="3566160" y="3926323"/>
            <a:ext cx="3566160" cy="777240"/>
          </a:xfrm>
          <a:prstGeom prst="rect">
            <a:avLst/>
          </a:prstGeom>
          <a:solidFill>
            <a:srgbClr val="F7F8FC"/>
          </a:solidFill>
          <a:ln w="6350">
            <a:solidFill>
              <a:srgbClr val="E5E7EB"/>
            </a:solidFill>
            <a:prstDash val="solid"/>
          </a:ln>
        </p:spPr>
        <p:txBody>
          <a:bodyPr/>
          <a:lstStyle/>
          <a:p>
            <a:endParaRPr lang="en-IN"/>
          </a:p>
        </p:txBody>
      </p:sp>
      <p:sp>
        <p:nvSpPr>
          <p:cNvPr id="27" name="Text 25"/>
          <p:cNvSpPr/>
          <p:nvPr/>
        </p:nvSpPr>
        <p:spPr>
          <a:xfrm>
            <a:off x="3703320" y="3972043"/>
            <a:ext cx="329184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Add, edit, delete (if unused)</a:t>
            </a:r>
            <a:endParaRPr lang="en-US" sz="1150" dirty="0"/>
          </a:p>
        </p:txBody>
      </p:sp>
      <p:sp>
        <p:nvSpPr>
          <p:cNvPr id="28" name="Shape 26"/>
          <p:cNvSpPr/>
          <p:nvPr/>
        </p:nvSpPr>
        <p:spPr>
          <a:xfrm>
            <a:off x="7315200" y="3926323"/>
            <a:ext cx="3566160" cy="777240"/>
          </a:xfrm>
          <a:prstGeom prst="rect">
            <a:avLst/>
          </a:prstGeom>
          <a:solidFill>
            <a:srgbClr val="F7F8FC"/>
          </a:solidFill>
          <a:ln w="6350">
            <a:solidFill>
              <a:srgbClr val="E5E7EB"/>
            </a:solidFill>
            <a:prstDash val="solid"/>
          </a:ln>
        </p:spPr>
        <p:txBody>
          <a:bodyPr/>
          <a:lstStyle/>
          <a:p>
            <a:endParaRPr lang="en-IN"/>
          </a:p>
        </p:txBody>
      </p:sp>
      <p:sp>
        <p:nvSpPr>
          <p:cNvPr id="29" name="Text 27"/>
          <p:cNvSpPr/>
          <p:nvPr/>
        </p:nvSpPr>
        <p:spPr>
          <a:xfrm>
            <a:off x="7452360" y="3972043"/>
            <a:ext cx="329184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Delete a value already used on an idea</a:t>
            </a:r>
            <a:endParaRPr lang="en-US" sz="1150" dirty="0"/>
          </a:p>
        </p:txBody>
      </p:sp>
      <p:sp>
        <p:nvSpPr>
          <p:cNvPr id="30" name="Shape 28"/>
          <p:cNvSpPr/>
          <p:nvPr/>
        </p:nvSpPr>
        <p:spPr>
          <a:xfrm>
            <a:off x="640080" y="4703563"/>
            <a:ext cx="2743200" cy="777240"/>
          </a:xfrm>
          <a:prstGeom prst="rect">
            <a:avLst/>
          </a:prstGeom>
          <a:solidFill>
            <a:srgbClr val="FFFFFF"/>
          </a:solidFill>
          <a:ln w="6350">
            <a:solidFill>
              <a:srgbClr val="E5E7EB"/>
            </a:solidFill>
            <a:prstDash val="solid"/>
          </a:ln>
        </p:spPr>
        <p:txBody>
          <a:bodyPr/>
          <a:lstStyle/>
          <a:p>
            <a:endParaRPr lang="en-IN"/>
          </a:p>
        </p:txBody>
      </p:sp>
      <p:sp>
        <p:nvSpPr>
          <p:cNvPr id="31" name="Text 29"/>
          <p:cNvSpPr/>
          <p:nvPr/>
        </p:nvSpPr>
        <p:spPr>
          <a:xfrm>
            <a:off x="777240" y="4749283"/>
            <a:ext cx="246888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Expected Impact Score</a:t>
            </a:r>
            <a:endParaRPr lang="en-US" sz="1150" dirty="0"/>
          </a:p>
        </p:txBody>
      </p:sp>
      <p:sp>
        <p:nvSpPr>
          <p:cNvPr id="32" name="Shape 30"/>
          <p:cNvSpPr/>
          <p:nvPr/>
        </p:nvSpPr>
        <p:spPr>
          <a:xfrm>
            <a:off x="3566160" y="4703563"/>
            <a:ext cx="3566160" cy="777240"/>
          </a:xfrm>
          <a:prstGeom prst="rect">
            <a:avLst/>
          </a:prstGeom>
          <a:solidFill>
            <a:srgbClr val="FFFFFF"/>
          </a:solidFill>
          <a:ln w="6350">
            <a:solidFill>
              <a:srgbClr val="E5E7EB"/>
            </a:solidFill>
            <a:prstDash val="solid"/>
          </a:ln>
        </p:spPr>
        <p:txBody>
          <a:bodyPr/>
          <a:lstStyle/>
          <a:p>
            <a:endParaRPr lang="en-IN"/>
          </a:p>
        </p:txBody>
      </p:sp>
      <p:sp>
        <p:nvSpPr>
          <p:cNvPr id="33" name="Text 31"/>
          <p:cNvSpPr/>
          <p:nvPr/>
        </p:nvSpPr>
        <p:spPr>
          <a:xfrm>
            <a:off x="3703320" y="4749283"/>
            <a:ext cx="329184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Add, edit, delete (if unused)</a:t>
            </a:r>
            <a:endParaRPr lang="en-US" sz="1150" dirty="0"/>
          </a:p>
        </p:txBody>
      </p:sp>
      <p:sp>
        <p:nvSpPr>
          <p:cNvPr id="34" name="Shape 32"/>
          <p:cNvSpPr/>
          <p:nvPr/>
        </p:nvSpPr>
        <p:spPr>
          <a:xfrm>
            <a:off x="7315200" y="4703563"/>
            <a:ext cx="3566160" cy="777240"/>
          </a:xfrm>
          <a:prstGeom prst="rect">
            <a:avLst/>
          </a:prstGeom>
          <a:solidFill>
            <a:srgbClr val="FFFFFF"/>
          </a:solidFill>
          <a:ln w="6350">
            <a:solidFill>
              <a:srgbClr val="E5E7EB"/>
            </a:solidFill>
            <a:prstDash val="solid"/>
          </a:ln>
        </p:spPr>
        <p:txBody>
          <a:bodyPr/>
          <a:lstStyle/>
          <a:p>
            <a:endParaRPr lang="en-IN"/>
          </a:p>
        </p:txBody>
      </p:sp>
      <p:sp>
        <p:nvSpPr>
          <p:cNvPr id="35" name="Text 33"/>
          <p:cNvSpPr/>
          <p:nvPr/>
        </p:nvSpPr>
        <p:spPr>
          <a:xfrm>
            <a:off x="7452360" y="4749283"/>
            <a:ext cx="3291840" cy="685800"/>
          </a:xfrm>
          <a:prstGeom prst="rect">
            <a:avLst/>
          </a:prstGeom>
          <a:noFill/>
          <a:ln/>
        </p:spPr>
        <p:txBody>
          <a:bodyPr wrap="square" rtlCol="0" anchor="ctr"/>
          <a:lstStyle/>
          <a:p>
            <a:pPr marL="0" indent="0">
              <a:buNone/>
            </a:pPr>
            <a:r>
              <a:rPr lang="en-US" sz="1150" dirty="0">
                <a:solidFill>
                  <a:srgbClr val="111827"/>
                </a:solidFill>
                <a:latin typeface="Calibri" pitchFamily="34" charset="0"/>
                <a:ea typeface="Calibri" pitchFamily="34" charset="-122"/>
                <a:cs typeface="Calibri" pitchFamily="34" charset="-120"/>
              </a:rPr>
              <a:t>Delete a value already used on an idea</a:t>
            </a:r>
            <a:endParaRPr lang="en-US" sz="1150" dirty="0"/>
          </a:p>
        </p:txBody>
      </p:sp>
      <p:sp>
        <p:nvSpPr>
          <p:cNvPr id="36" name="Text 34"/>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Admins</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30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6.2 – 6.3 · Beyond Settings</a:t>
            </a:r>
            <a:endParaRPr lang="en-US" sz="2400" dirty="0"/>
          </a:p>
        </p:txBody>
      </p:sp>
      <p:sp>
        <p:nvSpPr>
          <p:cNvPr id="3" name="Text 1"/>
          <p:cNvSpPr/>
          <p:nvPr/>
        </p:nvSpPr>
        <p:spPr>
          <a:xfrm>
            <a:off x="640080" y="1188720"/>
            <a:ext cx="10908792" cy="365760"/>
          </a:xfrm>
          <a:prstGeom prst="rect">
            <a:avLst/>
          </a:prstGeom>
          <a:noFill/>
          <a:ln/>
        </p:spPr>
        <p:txBody>
          <a:bodyPr wrap="square" rtlCol="0" anchor="ctr"/>
          <a:lstStyle/>
          <a:p>
            <a:pPr marL="0" indent="0">
              <a:buNone/>
            </a:pPr>
            <a:endParaRPr lang="en-US" sz="1400" dirty="0">
              <a:solidFill>
                <a:srgbClr val="6B7280"/>
              </a:solidFill>
              <a:latin typeface="Calibri" pitchFamily="34" charset="0"/>
              <a:ea typeface="Calibri" pitchFamily="34" charset="-122"/>
              <a:cs typeface="Calibri" pitchFamily="34" charset="-120"/>
            </a:endParaRPr>
          </a:p>
          <a:p>
            <a:pPr marL="0" indent="0">
              <a:buNone/>
            </a:pPr>
            <a:r>
              <a:rPr lang="en-US" sz="1400" dirty="0">
                <a:solidFill>
                  <a:srgbClr val="6B7280"/>
                </a:solidFill>
                <a:latin typeface="Calibri" pitchFamily="34" charset="0"/>
                <a:ea typeface="Calibri" pitchFamily="34" charset="-122"/>
                <a:cs typeface="Calibri" pitchFamily="34" charset="-120"/>
              </a:rPr>
              <a:t>Other capabilities, and what not to touch</a:t>
            </a:r>
            <a:endParaRPr lang="en-US" sz="1400" dirty="0"/>
          </a:p>
        </p:txBody>
      </p:sp>
      <p:sp>
        <p:nvSpPr>
          <p:cNvPr id="4" name="Shape 2"/>
          <p:cNvSpPr/>
          <p:nvPr/>
        </p:nvSpPr>
        <p:spPr>
          <a:xfrm>
            <a:off x="640080" y="502920"/>
            <a:ext cx="457200" cy="73152"/>
          </a:xfrm>
          <a:prstGeom prst="roundRect">
            <a:avLst>
              <a:gd name="adj" fmla="val 50000"/>
            </a:avLst>
          </a:prstGeom>
          <a:solidFill>
            <a:srgbClr val="1E3A8A"/>
          </a:solidFill>
          <a:ln/>
        </p:spPr>
        <p:txBody>
          <a:bodyPr/>
          <a:lstStyle/>
          <a:p>
            <a:endParaRPr lang="en-IN"/>
          </a:p>
        </p:txBody>
      </p:sp>
      <p:sp>
        <p:nvSpPr>
          <p:cNvPr id="5" name="Text 3"/>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1E3A8A"/>
                </a:solidFill>
                <a:latin typeface="Calibri" pitchFamily="34" charset="0"/>
                <a:ea typeface="Calibri" pitchFamily="34" charset="-122"/>
                <a:cs typeface="Calibri" pitchFamily="34" charset="-120"/>
              </a:rPr>
              <a:t>ADMINS</a:t>
            </a:r>
            <a:endParaRPr lang="en-US" sz="1100" dirty="0"/>
          </a:p>
        </p:txBody>
      </p:sp>
      <p:sp>
        <p:nvSpPr>
          <p:cNvPr id="6" name="Shape 4"/>
          <p:cNvSpPr/>
          <p:nvPr/>
        </p:nvSpPr>
        <p:spPr>
          <a:xfrm>
            <a:off x="640080" y="1828800"/>
            <a:ext cx="5486400" cy="3474720"/>
          </a:xfrm>
          <a:prstGeom prst="roundRect">
            <a:avLst>
              <a:gd name="adj" fmla="val 2632"/>
            </a:avLst>
          </a:prstGeom>
          <a:solidFill>
            <a:srgbClr val="FFFFFF"/>
          </a:solidFill>
          <a:ln/>
          <a:effectLst>
            <a:outerShdw blurRad="101600" dist="25400" dir="5400000" algn="bl" rotWithShape="0">
              <a:srgbClr val="94A3B8">
                <a:alpha val="18000"/>
              </a:srgbClr>
            </a:outerShdw>
          </a:effectLst>
        </p:spPr>
        <p:txBody>
          <a:bodyPr/>
          <a:lstStyle/>
          <a:p>
            <a:endParaRPr lang="en-IN"/>
          </a:p>
        </p:txBody>
      </p:sp>
      <p:sp>
        <p:nvSpPr>
          <p:cNvPr id="7" name="Shape 5"/>
          <p:cNvSpPr/>
          <p:nvPr/>
        </p:nvSpPr>
        <p:spPr>
          <a:xfrm>
            <a:off x="960120" y="2148840"/>
            <a:ext cx="4846320" cy="73152"/>
          </a:xfrm>
          <a:prstGeom prst="roundRect">
            <a:avLst>
              <a:gd name="adj" fmla="val 50000"/>
            </a:avLst>
          </a:prstGeom>
          <a:solidFill>
            <a:srgbClr val="2563EB"/>
          </a:solidFill>
          <a:ln/>
        </p:spPr>
        <p:txBody>
          <a:bodyPr/>
          <a:lstStyle/>
          <a:p>
            <a:endParaRPr lang="en-IN"/>
          </a:p>
        </p:txBody>
      </p:sp>
      <p:sp>
        <p:nvSpPr>
          <p:cNvPr id="8" name="Text 6"/>
          <p:cNvSpPr/>
          <p:nvPr/>
        </p:nvSpPr>
        <p:spPr>
          <a:xfrm>
            <a:off x="960120" y="2331720"/>
            <a:ext cx="4846320" cy="457200"/>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Other Admin-only capabilities</a:t>
            </a:r>
            <a:endParaRPr lang="en-US" sz="1600" dirty="0"/>
          </a:p>
        </p:txBody>
      </p:sp>
      <p:sp>
        <p:nvSpPr>
          <p:cNvPr id="9" name="Text 7"/>
          <p:cNvSpPr/>
          <p:nvPr/>
        </p:nvSpPr>
        <p:spPr>
          <a:xfrm>
            <a:off x="960120" y="2971800"/>
            <a:ext cx="4846320" cy="2011680"/>
          </a:xfrm>
          <a:prstGeom prst="rect">
            <a:avLst/>
          </a:prstGeom>
          <a:noFill/>
          <a:ln/>
        </p:spPr>
        <p:txBody>
          <a:bodyPr wrap="square" rtlCol="0" anchor="t"/>
          <a:lstStyle/>
          <a:p>
            <a:pPr marL="203200" indent="-203200">
              <a:spcAft>
                <a:spcPts val="800"/>
              </a:spcAft>
              <a:buSzPct val="100000"/>
              <a:buChar char="•"/>
            </a:pPr>
            <a:r>
              <a:rPr lang="en-US" sz="1250" dirty="0">
                <a:solidFill>
                  <a:srgbClr val="6B7280"/>
                </a:solidFill>
                <a:latin typeface="Calibri" pitchFamily="34" charset="0"/>
                <a:ea typeface="Calibri" pitchFamily="34" charset="-122"/>
                <a:cs typeface="Calibri" pitchFamily="34" charset="-120"/>
              </a:rPr>
              <a:t>Import: bulk-import ideas from the Ideas List (Admin-only).</a:t>
            </a:r>
            <a:endParaRPr lang="en-US" sz="1250" dirty="0"/>
          </a:p>
          <a:p>
            <a:pPr marL="203200" indent="-203200">
              <a:spcAft>
                <a:spcPts val="800"/>
              </a:spcAft>
              <a:buSzPct val="100000"/>
              <a:buChar char="•"/>
            </a:pPr>
            <a:r>
              <a:rPr lang="en-US" sz="1250" dirty="0">
                <a:solidFill>
                  <a:srgbClr val="6B7280"/>
                </a:solidFill>
                <a:latin typeface="Calibri" pitchFamily="34" charset="0"/>
                <a:ea typeface="Calibri" pitchFamily="34" charset="-122"/>
                <a:cs typeface="Calibri" pitchFamily="34" charset="-120"/>
              </a:rPr>
              <a:t>Archive idea: available once an idea is Approved or Rejected, same as Reviewers.</a:t>
            </a:r>
            <a:endParaRPr lang="en-US" sz="1250" dirty="0"/>
          </a:p>
        </p:txBody>
      </p:sp>
      <p:sp>
        <p:nvSpPr>
          <p:cNvPr id="10" name="Shape 8"/>
          <p:cNvSpPr/>
          <p:nvPr/>
        </p:nvSpPr>
        <p:spPr>
          <a:xfrm>
            <a:off x="6446520" y="1828800"/>
            <a:ext cx="5486400" cy="3474720"/>
          </a:xfrm>
          <a:prstGeom prst="roundRect">
            <a:avLst>
              <a:gd name="adj" fmla="val 2632"/>
            </a:avLst>
          </a:prstGeom>
          <a:solidFill>
            <a:srgbClr val="FFFFFF"/>
          </a:solidFill>
          <a:ln/>
          <a:effectLst>
            <a:outerShdw blurRad="101600" dist="25400" dir="5400000" algn="bl" rotWithShape="0">
              <a:srgbClr val="94A3B8">
                <a:alpha val="18000"/>
              </a:srgbClr>
            </a:outerShdw>
          </a:effectLst>
        </p:spPr>
        <p:txBody>
          <a:bodyPr/>
          <a:lstStyle/>
          <a:p>
            <a:endParaRPr lang="en-IN"/>
          </a:p>
        </p:txBody>
      </p:sp>
      <p:sp>
        <p:nvSpPr>
          <p:cNvPr id="11" name="Shape 9"/>
          <p:cNvSpPr/>
          <p:nvPr/>
        </p:nvSpPr>
        <p:spPr>
          <a:xfrm>
            <a:off x="6766560" y="2148840"/>
            <a:ext cx="4846320" cy="73152"/>
          </a:xfrm>
          <a:prstGeom prst="roundRect">
            <a:avLst>
              <a:gd name="adj" fmla="val 50000"/>
            </a:avLst>
          </a:prstGeom>
          <a:solidFill>
            <a:srgbClr val="1E3A8A"/>
          </a:solidFill>
          <a:ln/>
        </p:spPr>
        <p:txBody>
          <a:bodyPr/>
          <a:lstStyle/>
          <a:p>
            <a:endParaRPr lang="en-IN"/>
          </a:p>
        </p:txBody>
      </p:sp>
      <p:sp>
        <p:nvSpPr>
          <p:cNvPr id="12" name="Text 10"/>
          <p:cNvSpPr/>
          <p:nvPr/>
        </p:nvSpPr>
        <p:spPr>
          <a:xfrm>
            <a:off x="6766560" y="2331720"/>
            <a:ext cx="4846320" cy="457200"/>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What to know but not touch</a:t>
            </a:r>
            <a:endParaRPr lang="en-US" sz="1600" dirty="0"/>
          </a:p>
        </p:txBody>
      </p:sp>
      <p:sp>
        <p:nvSpPr>
          <p:cNvPr id="13" name="Text 11"/>
          <p:cNvSpPr/>
          <p:nvPr/>
        </p:nvSpPr>
        <p:spPr>
          <a:xfrm>
            <a:off x="6766560" y="2971800"/>
            <a:ext cx="4846320" cy="2011680"/>
          </a:xfrm>
          <a:prstGeom prst="rect">
            <a:avLst/>
          </a:prstGeom>
          <a:noFill/>
          <a:ln/>
        </p:spPr>
        <p:txBody>
          <a:bodyPr wrap="square" rtlCol="0" anchor="t"/>
          <a:lstStyle/>
          <a:p>
            <a:pPr marL="203200" indent="-203200">
              <a:spcAft>
                <a:spcPts val="800"/>
              </a:spcAft>
              <a:buSzPct val="100000"/>
              <a:buChar char="•"/>
            </a:pPr>
            <a:r>
              <a:rPr lang="en-US" sz="1250" dirty="0">
                <a:solidFill>
                  <a:srgbClr val="6B7280"/>
                </a:solidFill>
                <a:latin typeface="Calibri" pitchFamily="34" charset="0"/>
                <a:ea typeface="Calibri" pitchFamily="34" charset="-122"/>
                <a:cs typeface="Calibri" pitchFamily="34" charset="-120"/>
              </a:rPr>
              <a:t>The Idea Status lookup (LKPIdeaStatus) — fixed by design.</a:t>
            </a:r>
            <a:endParaRPr lang="en-US" sz="1250" dirty="0"/>
          </a:p>
          <a:p>
            <a:pPr marL="203200" indent="-203200">
              <a:spcAft>
                <a:spcPts val="800"/>
              </a:spcAft>
              <a:buSzPct val="100000"/>
              <a:buChar char="•"/>
            </a:pPr>
            <a:r>
              <a:rPr lang="en-US" sz="1250" dirty="0">
                <a:solidFill>
                  <a:srgbClr val="6B7280"/>
                </a:solidFill>
                <a:latin typeface="Calibri" pitchFamily="34" charset="0"/>
                <a:ea typeface="Calibri" pitchFamily="34" charset="-122"/>
                <a:cs typeface="Calibri" pitchFamily="34" charset="-120"/>
              </a:rPr>
              <a:t>The Reviewers / Admins functional roles — set up once in Creatio Studio</a:t>
            </a:r>
            <a:endParaRPr lang="en-US" sz="1250" dirty="0"/>
          </a:p>
        </p:txBody>
      </p:sp>
      <p:sp>
        <p:nvSpPr>
          <p:cNvPr id="14" name="Text 12"/>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Admins</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30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7 · Frequently Asked Questions</a:t>
            </a:r>
            <a:endParaRPr lang="en-US" sz="2400" dirty="0"/>
          </a:p>
        </p:txBody>
      </p:sp>
      <p:sp>
        <p:nvSpPr>
          <p:cNvPr id="3" name="Shape 1"/>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4" name="Text 2"/>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FAQ</a:t>
            </a:r>
            <a:endParaRPr lang="en-US" sz="1100" dirty="0"/>
          </a:p>
        </p:txBody>
      </p:sp>
      <p:sp>
        <p:nvSpPr>
          <p:cNvPr id="5" name="Shape 3"/>
          <p:cNvSpPr/>
          <p:nvPr/>
        </p:nvSpPr>
        <p:spPr>
          <a:xfrm>
            <a:off x="640080" y="1322521"/>
            <a:ext cx="5271516" cy="1463040"/>
          </a:xfrm>
          <a:prstGeom prst="roundRect">
            <a:avLst>
              <a:gd name="adj" fmla="val 5000"/>
            </a:avLst>
          </a:prstGeom>
          <a:solidFill>
            <a:srgbClr val="F7F8FC"/>
          </a:solidFill>
          <a:ln/>
        </p:spPr>
        <p:txBody>
          <a:bodyPr/>
          <a:lstStyle/>
          <a:p>
            <a:endParaRPr lang="en-IN"/>
          </a:p>
        </p:txBody>
      </p:sp>
      <p:sp>
        <p:nvSpPr>
          <p:cNvPr id="6" name="Text 4"/>
          <p:cNvSpPr/>
          <p:nvPr/>
        </p:nvSpPr>
        <p:spPr>
          <a:xfrm>
            <a:off x="878011" y="1946369"/>
            <a:ext cx="4814316" cy="225101"/>
          </a:xfrm>
          <a:prstGeom prst="rect">
            <a:avLst/>
          </a:prstGeom>
          <a:noFill/>
          <a:ln/>
        </p:spPr>
        <p:txBody>
          <a:bodyPr wrap="square" rtlCol="0" anchor="t"/>
          <a:lstStyle/>
          <a:p>
            <a:pPr marL="0" indent="0">
              <a:buNone/>
            </a:pPr>
            <a:r>
              <a:rPr lang="en-US" sz="1250" b="1" dirty="0">
                <a:solidFill>
                  <a:srgbClr val="2563EB"/>
                </a:solidFill>
                <a:latin typeface="Calibri" pitchFamily="34" charset="0"/>
                <a:ea typeface="Calibri" pitchFamily="34" charset="-122"/>
                <a:cs typeface="Calibri" pitchFamily="34" charset="-120"/>
              </a:rPr>
              <a:t>Can a rejected idea be resubmitted?</a:t>
            </a:r>
            <a:endParaRPr lang="en-US" sz="1250" dirty="0"/>
          </a:p>
        </p:txBody>
      </p:sp>
      <p:sp>
        <p:nvSpPr>
          <p:cNvPr id="7" name="Text 5"/>
          <p:cNvSpPr/>
          <p:nvPr/>
        </p:nvSpPr>
        <p:spPr>
          <a:xfrm>
            <a:off x="878011" y="2190831"/>
            <a:ext cx="4814316" cy="304178"/>
          </a:xfrm>
          <a:prstGeom prst="rect">
            <a:avLst/>
          </a:prstGeom>
          <a:noFill/>
          <a:ln/>
        </p:spPr>
        <p:txBody>
          <a:bodyPr wrap="square" rtlCol="0" anchor="t"/>
          <a:lstStyle/>
          <a:p>
            <a:pPr marL="0" indent="0">
              <a:lnSpc>
                <a:spcPct val="120000"/>
              </a:lnSpc>
              <a:buNone/>
            </a:pPr>
            <a:r>
              <a:rPr lang="en-US" sz="1050" dirty="0">
                <a:solidFill>
                  <a:srgbClr val="111827"/>
                </a:solidFill>
                <a:latin typeface="Calibri" pitchFamily="34" charset="0"/>
                <a:ea typeface="Calibri" pitchFamily="34" charset="-122"/>
                <a:cs typeface="Calibri" pitchFamily="34" charset="-120"/>
              </a:rPr>
              <a:t>No. Rejected is final — changes must happen before a decision is made.</a:t>
            </a:r>
            <a:endParaRPr lang="en-US" sz="1050" dirty="0"/>
          </a:p>
        </p:txBody>
      </p:sp>
      <p:sp>
        <p:nvSpPr>
          <p:cNvPr id="9" name="Text 7"/>
          <p:cNvSpPr/>
          <p:nvPr/>
        </p:nvSpPr>
        <p:spPr>
          <a:xfrm>
            <a:off x="6497235" y="1946369"/>
            <a:ext cx="4814316" cy="262890"/>
          </a:xfrm>
          <a:prstGeom prst="rect">
            <a:avLst/>
          </a:prstGeom>
          <a:noFill/>
          <a:ln/>
        </p:spPr>
        <p:txBody>
          <a:bodyPr wrap="square" rtlCol="0" anchor="t"/>
          <a:lstStyle/>
          <a:p>
            <a:pPr marL="0" indent="0">
              <a:buNone/>
            </a:pPr>
            <a:r>
              <a:rPr lang="en-US" sz="1250" b="1" dirty="0">
                <a:solidFill>
                  <a:srgbClr val="2563EB"/>
                </a:solidFill>
                <a:latin typeface="Calibri" pitchFamily="34" charset="0"/>
                <a:ea typeface="Calibri" pitchFamily="34" charset="-122"/>
                <a:cs typeface="Calibri" pitchFamily="34" charset="-120"/>
              </a:rPr>
              <a:t>Can ideas be deleted?</a:t>
            </a:r>
            <a:endParaRPr lang="en-US" sz="1250" dirty="0"/>
          </a:p>
        </p:txBody>
      </p:sp>
      <p:sp>
        <p:nvSpPr>
          <p:cNvPr id="10" name="Text 8"/>
          <p:cNvSpPr/>
          <p:nvPr/>
        </p:nvSpPr>
        <p:spPr>
          <a:xfrm>
            <a:off x="6524614" y="2180241"/>
            <a:ext cx="4814316" cy="239800"/>
          </a:xfrm>
          <a:prstGeom prst="rect">
            <a:avLst/>
          </a:prstGeom>
          <a:noFill/>
          <a:ln/>
        </p:spPr>
        <p:txBody>
          <a:bodyPr wrap="square" rtlCol="0" anchor="t"/>
          <a:lstStyle/>
          <a:p>
            <a:pPr marL="0" indent="0">
              <a:lnSpc>
                <a:spcPct val="120000"/>
              </a:lnSpc>
              <a:buNone/>
            </a:pPr>
            <a:r>
              <a:rPr lang="en-US" sz="1050" dirty="0">
                <a:solidFill>
                  <a:srgbClr val="111827"/>
                </a:solidFill>
                <a:latin typeface="Calibri" pitchFamily="34" charset="0"/>
                <a:ea typeface="Calibri" pitchFamily="34" charset="-122"/>
                <a:cs typeface="Calibri" pitchFamily="34" charset="-120"/>
              </a:rPr>
              <a:t>No, by design — for full transparency and auditability.</a:t>
            </a:r>
            <a:endParaRPr lang="en-US" sz="1050" dirty="0"/>
          </a:p>
        </p:txBody>
      </p:sp>
      <p:sp>
        <p:nvSpPr>
          <p:cNvPr id="12" name="Text 10"/>
          <p:cNvSpPr/>
          <p:nvPr/>
        </p:nvSpPr>
        <p:spPr>
          <a:xfrm>
            <a:off x="878011" y="2854844"/>
            <a:ext cx="4814316" cy="213811"/>
          </a:xfrm>
          <a:prstGeom prst="rect">
            <a:avLst/>
          </a:prstGeom>
          <a:noFill/>
          <a:ln/>
        </p:spPr>
        <p:txBody>
          <a:bodyPr wrap="square" rtlCol="0" anchor="t"/>
          <a:lstStyle/>
          <a:p>
            <a:pPr marL="0" indent="0">
              <a:buNone/>
            </a:pPr>
            <a:r>
              <a:rPr lang="en-US" sz="1250" b="1" dirty="0">
                <a:solidFill>
                  <a:srgbClr val="2563EB"/>
                </a:solidFill>
                <a:latin typeface="Calibri" pitchFamily="34" charset="0"/>
                <a:ea typeface="Calibri" pitchFamily="34" charset="-122"/>
                <a:cs typeface="Calibri" pitchFamily="34" charset="-120"/>
              </a:rPr>
              <a:t>Are there notifications?</a:t>
            </a:r>
            <a:endParaRPr lang="en-US" sz="1250" dirty="0"/>
          </a:p>
        </p:txBody>
      </p:sp>
      <p:sp>
        <p:nvSpPr>
          <p:cNvPr id="13" name="Text 11"/>
          <p:cNvSpPr/>
          <p:nvPr/>
        </p:nvSpPr>
        <p:spPr>
          <a:xfrm>
            <a:off x="878011" y="3129164"/>
            <a:ext cx="4814316" cy="276886"/>
          </a:xfrm>
          <a:prstGeom prst="rect">
            <a:avLst/>
          </a:prstGeom>
          <a:noFill/>
          <a:ln/>
        </p:spPr>
        <p:txBody>
          <a:bodyPr wrap="square" rtlCol="0" anchor="t"/>
          <a:lstStyle/>
          <a:p>
            <a:pPr marL="0" indent="0">
              <a:lnSpc>
                <a:spcPct val="120000"/>
              </a:lnSpc>
              <a:buNone/>
            </a:pPr>
            <a:r>
              <a:rPr lang="en-US" sz="1050" dirty="0">
                <a:solidFill>
                  <a:srgbClr val="111827"/>
                </a:solidFill>
                <a:latin typeface="Calibri" pitchFamily="34" charset="0"/>
                <a:ea typeface="Calibri" pitchFamily="34" charset="-122"/>
                <a:cs typeface="Calibri" pitchFamily="34" charset="-120"/>
              </a:rPr>
              <a:t>Not currently — no automated email or in-app alerts yet.</a:t>
            </a:r>
            <a:endParaRPr lang="en-US" sz="1050" dirty="0"/>
          </a:p>
        </p:txBody>
      </p:sp>
      <p:sp>
        <p:nvSpPr>
          <p:cNvPr id="15" name="Text 13"/>
          <p:cNvSpPr/>
          <p:nvPr/>
        </p:nvSpPr>
        <p:spPr>
          <a:xfrm>
            <a:off x="6542491" y="3873423"/>
            <a:ext cx="4814316" cy="242316"/>
          </a:xfrm>
          <a:prstGeom prst="rect">
            <a:avLst/>
          </a:prstGeom>
          <a:noFill/>
          <a:ln/>
        </p:spPr>
        <p:txBody>
          <a:bodyPr wrap="square" rtlCol="0" anchor="t"/>
          <a:lstStyle/>
          <a:p>
            <a:pPr marL="0" indent="0">
              <a:buNone/>
            </a:pPr>
            <a:r>
              <a:rPr lang="en-US" sz="1250" b="1" dirty="0">
                <a:solidFill>
                  <a:srgbClr val="2563EB"/>
                </a:solidFill>
                <a:latin typeface="Calibri" pitchFamily="34" charset="0"/>
                <a:ea typeface="Calibri" pitchFamily="34" charset="-122"/>
                <a:cs typeface="Calibri" pitchFamily="34" charset="-120"/>
              </a:rPr>
              <a:t>Does savings convert currencies?</a:t>
            </a:r>
            <a:endParaRPr lang="en-US" sz="1250" dirty="0"/>
          </a:p>
        </p:txBody>
      </p:sp>
      <p:sp>
        <p:nvSpPr>
          <p:cNvPr id="16" name="Text 14"/>
          <p:cNvSpPr/>
          <p:nvPr/>
        </p:nvSpPr>
        <p:spPr>
          <a:xfrm>
            <a:off x="6546217" y="4115739"/>
            <a:ext cx="4814316" cy="267322"/>
          </a:xfrm>
          <a:prstGeom prst="rect">
            <a:avLst/>
          </a:prstGeom>
          <a:noFill/>
          <a:ln/>
        </p:spPr>
        <p:txBody>
          <a:bodyPr wrap="square" rtlCol="0" anchor="t"/>
          <a:lstStyle/>
          <a:p>
            <a:pPr marL="0" indent="0">
              <a:lnSpc>
                <a:spcPct val="120000"/>
              </a:lnSpc>
              <a:buNone/>
            </a:pPr>
            <a:r>
              <a:rPr lang="en-US" sz="1050" dirty="0">
                <a:solidFill>
                  <a:srgbClr val="111827"/>
                </a:solidFill>
                <a:latin typeface="Calibri" pitchFamily="34" charset="0"/>
                <a:ea typeface="Calibri" pitchFamily="34" charset="-122"/>
                <a:cs typeface="Calibri" pitchFamily="34" charset="-120"/>
              </a:rPr>
              <a:t>No — it sums raw values regardless of currency selected.</a:t>
            </a:r>
            <a:endParaRPr lang="en-US" sz="1050" dirty="0"/>
          </a:p>
        </p:txBody>
      </p:sp>
      <p:sp>
        <p:nvSpPr>
          <p:cNvPr id="17" name="Text 15"/>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FAQ</a:t>
            </a:r>
            <a:endParaRPr lang="en-US" sz="900" dirty="0"/>
          </a:p>
        </p:txBody>
      </p:sp>
      <p:sp>
        <p:nvSpPr>
          <p:cNvPr id="19" name="Text 4">
            <a:extLst>
              <a:ext uri="{FF2B5EF4-FFF2-40B4-BE49-F238E27FC236}">
                <a16:creationId xmlns:a16="http://schemas.microsoft.com/office/drawing/2014/main" id="{6200BAF9-FB14-7F32-658D-FE239D34B27D}"/>
              </a:ext>
            </a:extLst>
          </p:cNvPr>
          <p:cNvSpPr/>
          <p:nvPr/>
        </p:nvSpPr>
        <p:spPr>
          <a:xfrm>
            <a:off x="878011" y="3841603"/>
            <a:ext cx="4814316" cy="267322"/>
          </a:xfrm>
          <a:prstGeom prst="rect">
            <a:avLst/>
          </a:prstGeom>
          <a:noFill/>
          <a:ln/>
        </p:spPr>
        <p:txBody>
          <a:bodyPr wrap="square" rtlCol="0" anchor="t"/>
          <a:lstStyle/>
          <a:p>
            <a:pPr marL="0" indent="0">
              <a:buNone/>
            </a:pPr>
            <a:r>
              <a:rPr lang="en-US" sz="1250" b="1" dirty="0">
                <a:solidFill>
                  <a:srgbClr val="2563EB"/>
                </a:solidFill>
                <a:latin typeface="Calibri" pitchFamily="34" charset="0"/>
                <a:ea typeface="Calibri" pitchFamily="34" charset="-122"/>
                <a:cs typeface="Calibri" pitchFamily="34" charset="-120"/>
              </a:rPr>
              <a:t>Do point changes affect past approvals?</a:t>
            </a:r>
            <a:endParaRPr lang="en-US" sz="1250" dirty="0"/>
          </a:p>
        </p:txBody>
      </p:sp>
      <p:sp>
        <p:nvSpPr>
          <p:cNvPr id="21" name="Text 5">
            <a:extLst>
              <a:ext uri="{FF2B5EF4-FFF2-40B4-BE49-F238E27FC236}">
                <a16:creationId xmlns:a16="http://schemas.microsoft.com/office/drawing/2014/main" id="{0E339EB0-6378-6B95-7153-39F5C450323D}"/>
              </a:ext>
            </a:extLst>
          </p:cNvPr>
          <p:cNvSpPr/>
          <p:nvPr/>
        </p:nvSpPr>
        <p:spPr>
          <a:xfrm>
            <a:off x="878011" y="4114290"/>
            <a:ext cx="4814316" cy="267322"/>
          </a:xfrm>
          <a:prstGeom prst="rect">
            <a:avLst/>
          </a:prstGeom>
          <a:noFill/>
          <a:ln/>
        </p:spPr>
        <p:txBody>
          <a:bodyPr wrap="square" rtlCol="0" anchor="t"/>
          <a:lstStyle/>
          <a:p>
            <a:pPr marL="0" indent="0">
              <a:lnSpc>
                <a:spcPct val="120000"/>
              </a:lnSpc>
              <a:buNone/>
            </a:pPr>
            <a:r>
              <a:rPr lang="en-US" sz="1050" dirty="0">
                <a:solidFill>
                  <a:srgbClr val="111827"/>
                </a:solidFill>
                <a:latin typeface="Calibri" pitchFamily="34" charset="0"/>
                <a:ea typeface="Calibri" pitchFamily="34" charset="-122"/>
                <a:cs typeface="Calibri" pitchFamily="34" charset="-120"/>
              </a:rPr>
              <a:t>No — changes apply only to future approvals.</a:t>
            </a:r>
            <a:endParaRPr lang="en-US" sz="1050" dirty="0"/>
          </a:p>
        </p:txBody>
      </p:sp>
      <p:sp>
        <p:nvSpPr>
          <p:cNvPr id="25" name="Text 10">
            <a:extLst>
              <a:ext uri="{FF2B5EF4-FFF2-40B4-BE49-F238E27FC236}">
                <a16:creationId xmlns:a16="http://schemas.microsoft.com/office/drawing/2014/main" id="{7C94BB42-1F2E-AB1E-32E6-EAB037B76ED2}"/>
              </a:ext>
            </a:extLst>
          </p:cNvPr>
          <p:cNvSpPr/>
          <p:nvPr/>
        </p:nvSpPr>
        <p:spPr>
          <a:xfrm>
            <a:off x="878011" y="4872449"/>
            <a:ext cx="4814316" cy="286310"/>
          </a:xfrm>
          <a:prstGeom prst="rect">
            <a:avLst/>
          </a:prstGeom>
          <a:noFill/>
          <a:ln/>
        </p:spPr>
        <p:txBody>
          <a:bodyPr wrap="square" rtlCol="0" anchor="t"/>
          <a:lstStyle/>
          <a:p>
            <a:pPr marL="0" indent="0">
              <a:buNone/>
            </a:pPr>
            <a:r>
              <a:rPr lang="en-US" sz="1250" b="1" dirty="0">
                <a:solidFill>
                  <a:srgbClr val="2563EB"/>
                </a:solidFill>
                <a:latin typeface="Calibri" pitchFamily="34" charset="0"/>
                <a:ea typeface="Calibri" pitchFamily="34" charset="-122"/>
                <a:cs typeface="Calibri" pitchFamily="34" charset="-120"/>
              </a:rPr>
              <a:t>How often does the Leaderboard update?</a:t>
            </a:r>
            <a:endParaRPr lang="en-US" sz="1250" dirty="0"/>
          </a:p>
        </p:txBody>
      </p:sp>
      <p:sp>
        <p:nvSpPr>
          <p:cNvPr id="27" name="Text 11">
            <a:extLst>
              <a:ext uri="{FF2B5EF4-FFF2-40B4-BE49-F238E27FC236}">
                <a16:creationId xmlns:a16="http://schemas.microsoft.com/office/drawing/2014/main" id="{4D98FD26-F37C-0A98-4A4A-7A4A5B6ACD2F}"/>
              </a:ext>
            </a:extLst>
          </p:cNvPr>
          <p:cNvSpPr/>
          <p:nvPr/>
        </p:nvSpPr>
        <p:spPr>
          <a:xfrm>
            <a:off x="878011" y="5190063"/>
            <a:ext cx="4814316" cy="241383"/>
          </a:xfrm>
          <a:prstGeom prst="rect">
            <a:avLst/>
          </a:prstGeom>
          <a:noFill/>
          <a:ln/>
        </p:spPr>
        <p:txBody>
          <a:bodyPr wrap="square" rtlCol="0" anchor="t"/>
          <a:lstStyle/>
          <a:p>
            <a:pPr marL="0" indent="0">
              <a:lnSpc>
                <a:spcPct val="120000"/>
              </a:lnSpc>
              <a:buNone/>
            </a:pPr>
            <a:r>
              <a:rPr lang="en-US" sz="1050" dirty="0">
                <a:solidFill>
                  <a:srgbClr val="111827"/>
                </a:solidFill>
                <a:latin typeface="Calibri" pitchFamily="34" charset="0"/>
                <a:ea typeface="Calibri" pitchFamily="34" charset="-122"/>
                <a:cs typeface="Calibri" pitchFamily="34" charset="-120"/>
              </a:rPr>
              <a:t>In real time, immediately after each approval.</a:t>
            </a:r>
            <a:endParaRPr lang="en-US" sz="1050" dirty="0"/>
          </a:p>
        </p:txBody>
      </p:sp>
      <p:sp>
        <p:nvSpPr>
          <p:cNvPr id="29" name="Text 7">
            <a:extLst>
              <a:ext uri="{FF2B5EF4-FFF2-40B4-BE49-F238E27FC236}">
                <a16:creationId xmlns:a16="http://schemas.microsoft.com/office/drawing/2014/main" id="{83B9D0EC-6A33-8C2D-8415-9D0801C1FF55}"/>
              </a:ext>
            </a:extLst>
          </p:cNvPr>
          <p:cNvSpPr/>
          <p:nvPr/>
        </p:nvSpPr>
        <p:spPr>
          <a:xfrm>
            <a:off x="6515287" y="2863285"/>
            <a:ext cx="4814316" cy="235458"/>
          </a:xfrm>
          <a:prstGeom prst="rect">
            <a:avLst/>
          </a:prstGeom>
          <a:noFill/>
          <a:ln/>
        </p:spPr>
        <p:txBody>
          <a:bodyPr wrap="square" rtlCol="0" anchor="t"/>
          <a:lstStyle/>
          <a:p>
            <a:pPr marL="0" indent="0">
              <a:buNone/>
            </a:pPr>
            <a:r>
              <a:rPr lang="en-US" sz="1250" b="1" dirty="0">
                <a:solidFill>
                  <a:srgbClr val="2563EB"/>
                </a:solidFill>
                <a:latin typeface="Calibri" pitchFamily="34" charset="0"/>
                <a:ea typeface="Calibri" pitchFamily="34" charset="-122"/>
                <a:cs typeface="Calibri" pitchFamily="34" charset="-120"/>
              </a:rPr>
              <a:t>Can Co-authors edit an idea?</a:t>
            </a:r>
            <a:endParaRPr lang="en-US" sz="1250" dirty="0"/>
          </a:p>
        </p:txBody>
      </p:sp>
      <p:sp>
        <p:nvSpPr>
          <p:cNvPr id="31" name="Text 8">
            <a:extLst>
              <a:ext uri="{FF2B5EF4-FFF2-40B4-BE49-F238E27FC236}">
                <a16:creationId xmlns:a16="http://schemas.microsoft.com/office/drawing/2014/main" id="{370C6275-68DE-6FC1-F739-8687A9D297DA}"/>
              </a:ext>
            </a:extLst>
          </p:cNvPr>
          <p:cNvSpPr/>
          <p:nvPr/>
        </p:nvSpPr>
        <p:spPr>
          <a:xfrm>
            <a:off x="6515287" y="3098743"/>
            <a:ext cx="4814316" cy="253746"/>
          </a:xfrm>
          <a:prstGeom prst="rect">
            <a:avLst/>
          </a:prstGeom>
          <a:noFill/>
          <a:ln/>
        </p:spPr>
        <p:txBody>
          <a:bodyPr wrap="square" rtlCol="0" anchor="t"/>
          <a:lstStyle/>
          <a:p>
            <a:pPr marL="0" indent="0">
              <a:lnSpc>
                <a:spcPct val="120000"/>
              </a:lnSpc>
              <a:buNone/>
            </a:pPr>
            <a:r>
              <a:rPr lang="en-US" sz="1050" dirty="0">
                <a:solidFill>
                  <a:srgbClr val="111827"/>
                </a:solidFill>
                <a:latin typeface="Calibri" pitchFamily="34" charset="0"/>
                <a:ea typeface="Calibri" pitchFamily="34" charset="-122"/>
                <a:cs typeface="Calibri" pitchFamily="34" charset="-120"/>
              </a:rPr>
              <a:t>No — only the Author can edit the Details tab.</a:t>
            </a:r>
            <a:endParaRPr lang="en-US" sz="1050" dirty="0"/>
          </a:p>
        </p:txBody>
      </p:sp>
      <p:sp>
        <p:nvSpPr>
          <p:cNvPr id="33" name="Text 7">
            <a:extLst>
              <a:ext uri="{FF2B5EF4-FFF2-40B4-BE49-F238E27FC236}">
                <a16:creationId xmlns:a16="http://schemas.microsoft.com/office/drawing/2014/main" id="{70F946E2-1905-B49C-C40A-614E27C668F1}"/>
              </a:ext>
            </a:extLst>
          </p:cNvPr>
          <p:cNvSpPr/>
          <p:nvPr/>
        </p:nvSpPr>
        <p:spPr>
          <a:xfrm>
            <a:off x="6574382" y="4890419"/>
            <a:ext cx="4814316" cy="286310"/>
          </a:xfrm>
          <a:prstGeom prst="rect">
            <a:avLst/>
          </a:prstGeom>
          <a:noFill/>
          <a:ln/>
        </p:spPr>
        <p:txBody>
          <a:bodyPr wrap="square" rtlCol="0" anchor="t"/>
          <a:lstStyle/>
          <a:p>
            <a:pPr marL="0" indent="0">
              <a:buNone/>
            </a:pPr>
            <a:r>
              <a:rPr lang="en-US" sz="1250" b="1" dirty="0">
                <a:solidFill>
                  <a:srgbClr val="2563EB"/>
                </a:solidFill>
                <a:latin typeface="Calibri" pitchFamily="34" charset="0"/>
                <a:ea typeface="Calibri" pitchFamily="34" charset="-122"/>
                <a:cs typeface="Calibri" pitchFamily="34" charset="-120"/>
              </a:rPr>
              <a:t>Can Co-authors edit an idea?</a:t>
            </a:r>
            <a:endParaRPr lang="en-US" sz="1250" dirty="0"/>
          </a:p>
        </p:txBody>
      </p:sp>
      <p:sp>
        <p:nvSpPr>
          <p:cNvPr id="35" name="Text 8">
            <a:extLst>
              <a:ext uri="{FF2B5EF4-FFF2-40B4-BE49-F238E27FC236}">
                <a16:creationId xmlns:a16="http://schemas.microsoft.com/office/drawing/2014/main" id="{AE76956A-3857-09C0-333A-F60FE720F3C2}"/>
              </a:ext>
            </a:extLst>
          </p:cNvPr>
          <p:cNvSpPr/>
          <p:nvPr/>
        </p:nvSpPr>
        <p:spPr>
          <a:xfrm>
            <a:off x="6574206" y="5176489"/>
            <a:ext cx="4814316" cy="327881"/>
          </a:xfrm>
          <a:prstGeom prst="rect">
            <a:avLst/>
          </a:prstGeom>
          <a:noFill/>
          <a:ln/>
        </p:spPr>
        <p:txBody>
          <a:bodyPr wrap="square" rtlCol="0" anchor="t"/>
          <a:lstStyle/>
          <a:p>
            <a:pPr marL="0" indent="0">
              <a:lnSpc>
                <a:spcPct val="120000"/>
              </a:lnSpc>
              <a:buNone/>
            </a:pPr>
            <a:r>
              <a:rPr lang="en-US" sz="1050" dirty="0">
                <a:solidFill>
                  <a:srgbClr val="111827"/>
                </a:solidFill>
                <a:latin typeface="Calibri" pitchFamily="34" charset="0"/>
                <a:ea typeface="Calibri" pitchFamily="34" charset="-122"/>
                <a:cs typeface="Calibri" pitchFamily="34" charset="-120"/>
              </a:rPr>
              <a:t>No — only the Author can edit the Details tab.</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731520"/>
          </a:xfrm>
          <a:prstGeom prst="rect">
            <a:avLst/>
          </a:prstGeom>
          <a:noFill/>
          <a:ln/>
        </p:spPr>
        <p:txBody>
          <a:bodyPr wrap="square" rtlCol="0" anchor="ctr"/>
          <a:lstStyle/>
          <a:p>
            <a:pPr marL="0" indent="0">
              <a:buNone/>
            </a:pPr>
            <a:r>
              <a:rPr lang="en-US" sz="3000" b="1" dirty="0">
                <a:solidFill>
                  <a:srgbClr val="111827"/>
                </a:solidFill>
                <a:latin typeface="Calibri" pitchFamily="34" charset="0"/>
                <a:ea typeface="Calibri" pitchFamily="34" charset="-122"/>
                <a:cs typeface="Calibri" pitchFamily="34" charset="-120"/>
              </a:rPr>
              <a:t>What we'll cover</a:t>
            </a:r>
            <a:endParaRPr lang="en-US" sz="3000" dirty="0"/>
          </a:p>
        </p:txBody>
      </p:sp>
      <p:sp>
        <p:nvSpPr>
          <p:cNvPr id="3" name="Shape 1"/>
          <p:cNvSpPr/>
          <p:nvPr/>
        </p:nvSpPr>
        <p:spPr>
          <a:xfrm>
            <a:off x="3420602" y="1303020"/>
            <a:ext cx="502920" cy="502920"/>
          </a:xfrm>
          <a:prstGeom prst="ellipse">
            <a:avLst/>
          </a:prstGeom>
          <a:solidFill>
            <a:srgbClr val="2563EB"/>
          </a:solidFill>
          <a:ln/>
        </p:spPr>
        <p:txBody>
          <a:bodyPr/>
          <a:lstStyle/>
          <a:p>
            <a:endParaRPr lang="en-IN"/>
          </a:p>
        </p:txBody>
      </p:sp>
      <p:sp>
        <p:nvSpPr>
          <p:cNvPr id="4" name="Text 2"/>
          <p:cNvSpPr/>
          <p:nvPr/>
        </p:nvSpPr>
        <p:spPr>
          <a:xfrm>
            <a:off x="3420602" y="1303020"/>
            <a:ext cx="50292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5" name="Text 3"/>
          <p:cNvSpPr/>
          <p:nvPr/>
        </p:nvSpPr>
        <p:spPr>
          <a:xfrm>
            <a:off x="4106402" y="1321308"/>
            <a:ext cx="4539996" cy="457200"/>
          </a:xfrm>
          <a:prstGeom prst="rect">
            <a:avLst/>
          </a:prstGeom>
          <a:noFill/>
          <a:ln/>
        </p:spPr>
        <p:txBody>
          <a:bodyPr wrap="square" rtlCol="0" anchor="ctr"/>
          <a:lstStyle/>
          <a:p>
            <a:pPr marL="0" indent="0">
              <a:buNone/>
            </a:pPr>
            <a:r>
              <a:rPr lang="en-US" sz="1700" b="1" dirty="0">
                <a:solidFill>
                  <a:srgbClr val="111827"/>
                </a:solidFill>
                <a:latin typeface="Calibri" pitchFamily="34" charset="0"/>
                <a:ea typeface="Calibri" pitchFamily="34" charset="-122"/>
                <a:cs typeface="Calibri" pitchFamily="34" charset="-120"/>
              </a:rPr>
              <a:t>Introduction</a:t>
            </a:r>
            <a:endParaRPr lang="en-US" sz="1700" dirty="0"/>
          </a:p>
        </p:txBody>
      </p:sp>
      <p:sp>
        <p:nvSpPr>
          <p:cNvPr id="6" name="Shape 4"/>
          <p:cNvSpPr/>
          <p:nvPr/>
        </p:nvSpPr>
        <p:spPr>
          <a:xfrm>
            <a:off x="3420602" y="1984715"/>
            <a:ext cx="502920" cy="502920"/>
          </a:xfrm>
          <a:prstGeom prst="ellipse">
            <a:avLst/>
          </a:prstGeom>
          <a:solidFill>
            <a:srgbClr val="7C3AED"/>
          </a:solidFill>
          <a:ln/>
        </p:spPr>
        <p:txBody>
          <a:bodyPr/>
          <a:lstStyle/>
          <a:p>
            <a:endParaRPr lang="en-IN"/>
          </a:p>
        </p:txBody>
      </p:sp>
      <p:sp>
        <p:nvSpPr>
          <p:cNvPr id="7" name="Text 5"/>
          <p:cNvSpPr/>
          <p:nvPr/>
        </p:nvSpPr>
        <p:spPr>
          <a:xfrm>
            <a:off x="3420602" y="1984715"/>
            <a:ext cx="50292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8" name="Text 6"/>
          <p:cNvSpPr/>
          <p:nvPr/>
        </p:nvSpPr>
        <p:spPr>
          <a:xfrm>
            <a:off x="4106402" y="2003003"/>
            <a:ext cx="4539996" cy="457200"/>
          </a:xfrm>
          <a:prstGeom prst="rect">
            <a:avLst/>
          </a:prstGeom>
          <a:noFill/>
          <a:ln/>
        </p:spPr>
        <p:txBody>
          <a:bodyPr wrap="square" rtlCol="0" anchor="ctr"/>
          <a:lstStyle/>
          <a:p>
            <a:pPr marL="0" indent="0">
              <a:buNone/>
            </a:pPr>
            <a:r>
              <a:rPr lang="en-US" sz="1700" b="1" dirty="0">
                <a:solidFill>
                  <a:srgbClr val="111827"/>
                </a:solidFill>
                <a:latin typeface="Calibri" pitchFamily="34" charset="0"/>
                <a:ea typeface="Calibri" pitchFamily="34" charset="-122"/>
                <a:cs typeface="Calibri" pitchFamily="34" charset="-120"/>
              </a:rPr>
              <a:t>Getting Started</a:t>
            </a:r>
            <a:endParaRPr lang="en-US" sz="1700" dirty="0"/>
          </a:p>
        </p:txBody>
      </p:sp>
      <p:sp>
        <p:nvSpPr>
          <p:cNvPr id="9" name="Shape 7"/>
          <p:cNvSpPr/>
          <p:nvPr/>
        </p:nvSpPr>
        <p:spPr>
          <a:xfrm>
            <a:off x="3420602" y="2637065"/>
            <a:ext cx="502920" cy="502920"/>
          </a:xfrm>
          <a:prstGeom prst="ellipse">
            <a:avLst/>
          </a:prstGeom>
          <a:solidFill>
            <a:srgbClr val="2563EB"/>
          </a:solidFill>
          <a:ln/>
        </p:spPr>
        <p:txBody>
          <a:bodyPr/>
          <a:lstStyle/>
          <a:p>
            <a:endParaRPr lang="en-IN"/>
          </a:p>
        </p:txBody>
      </p:sp>
      <p:sp>
        <p:nvSpPr>
          <p:cNvPr id="10" name="Text 8"/>
          <p:cNvSpPr/>
          <p:nvPr/>
        </p:nvSpPr>
        <p:spPr>
          <a:xfrm>
            <a:off x="3420602" y="2637065"/>
            <a:ext cx="50292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11" name="Text 9"/>
          <p:cNvSpPr/>
          <p:nvPr/>
        </p:nvSpPr>
        <p:spPr>
          <a:xfrm>
            <a:off x="4106402" y="2655353"/>
            <a:ext cx="4539996" cy="457200"/>
          </a:xfrm>
          <a:prstGeom prst="rect">
            <a:avLst/>
          </a:prstGeom>
          <a:noFill/>
          <a:ln/>
        </p:spPr>
        <p:txBody>
          <a:bodyPr wrap="square" rtlCol="0" anchor="ctr"/>
          <a:lstStyle/>
          <a:p>
            <a:pPr marL="0" indent="0">
              <a:buNone/>
            </a:pPr>
            <a:r>
              <a:rPr lang="en-US" sz="1700" b="1" dirty="0">
                <a:solidFill>
                  <a:srgbClr val="111827"/>
                </a:solidFill>
                <a:latin typeface="Calibri" pitchFamily="34" charset="0"/>
                <a:ea typeface="Calibri" pitchFamily="34" charset="-122"/>
                <a:cs typeface="Calibri" pitchFamily="34" charset="-120"/>
              </a:rPr>
              <a:t>Application Flow</a:t>
            </a:r>
            <a:endParaRPr lang="en-US" sz="1700" dirty="0"/>
          </a:p>
        </p:txBody>
      </p:sp>
      <p:sp>
        <p:nvSpPr>
          <p:cNvPr id="12" name="Shape 10"/>
          <p:cNvSpPr/>
          <p:nvPr/>
        </p:nvSpPr>
        <p:spPr>
          <a:xfrm>
            <a:off x="3420602" y="3316847"/>
            <a:ext cx="502920" cy="502920"/>
          </a:xfrm>
          <a:prstGeom prst="ellipse">
            <a:avLst/>
          </a:prstGeom>
          <a:solidFill>
            <a:srgbClr val="7C3AED"/>
          </a:solidFill>
          <a:ln/>
        </p:spPr>
        <p:txBody>
          <a:bodyPr/>
          <a:lstStyle/>
          <a:p>
            <a:endParaRPr lang="en-IN"/>
          </a:p>
        </p:txBody>
      </p:sp>
      <p:sp>
        <p:nvSpPr>
          <p:cNvPr id="13" name="Text 11"/>
          <p:cNvSpPr/>
          <p:nvPr/>
        </p:nvSpPr>
        <p:spPr>
          <a:xfrm>
            <a:off x="3420602" y="3316847"/>
            <a:ext cx="50292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14" name="Text 12"/>
          <p:cNvSpPr/>
          <p:nvPr/>
        </p:nvSpPr>
        <p:spPr>
          <a:xfrm>
            <a:off x="4106402" y="3335135"/>
            <a:ext cx="4539996" cy="457200"/>
          </a:xfrm>
          <a:prstGeom prst="rect">
            <a:avLst/>
          </a:prstGeom>
          <a:noFill/>
          <a:ln/>
        </p:spPr>
        <p:txBody>
          <a:bodyPr wrap="square" rtlCol="0" anchor="ctr"/>
          <a:lstStyle/>
          <a:p>
            <a:pPr marL="0" indent="0">
              <a:buNone/>
            </a:pPr>
            <a:r>
              <a:rPr lang="en-US" sz="1700" b="1" dirty="0">
                <a:solidFill>
                  <a:srgbClr val="111827"/>
                </a:solidFill>
                <a:latin typeface="Calibri" pitchFamily="34" charset="0"/>
                <a:ea typeface="Calibri" pitchFamily="34" charset="-122"/>
                <a:cs typeface="Calibri" pitchFamily="34" charset="-120"/>
              </a:rPr>
              <a:t>Using It — All Employees</a:t>
            </a:r>
            <a:endParaRPr lang="en-US" sz="1700" dirty="0"/>
          </a:p>
        </p:txBody>
      </p:sp>
      <p:sp>
        <p:nvSpPr>
          <p:cNvPr id="15" name="Shape 13"/>
          <p:cNvSpPr/>
          <p:nvPr/>
        </p:nvSpPr>
        <p:spPr>
          <a:xfrm>
            <a:off x="3420602" y="4009131"/>
            <a:ext cx="502920" cy="502920"/>
          </a:xfrm>
          <a:prstGeom prst="ellipse">
            <a:avLst/>
          </a:prstGeom>
          <a:solidFill>
            <a:srgbClr val="2563EB"/>
          </a:solidFill>
          <a:ln/>
        </p:spPr>
        <p:txBody>
          <a:bodyPr/>
          <a:lstStyle/>
          <a:p>
            <a:endParaRPr lang="en-IN"/>
          </a:p>
        </p:txBody>
      </p:sp>
      <p:sp>
        <p:nvSpPr>
          <p:cNvPr id="16" name="Text 14"/>
          <p:cNvSpPr/>
          <p:nvPr/>
        </p:nvSpPr>
        <p:spPr>
          <a:xfrm>
            <a:off x="3420602" y="4009131"/>
            <a:ext cx="50292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17" name="Text 15"/>
          <p:cNvSpPr/>
          <p:nvPr/>
        </p:nvSpPr>
        <p:spPr>
          <a:xfrm>
            <a:off x="4106402" y="4027419"/>
            <a:ext cx="4539996" cy="457200"/>
          </a:xfrm>
          <a:prstGeom prst="rect">
            <a:avLst/>
          </a:prstGeom>
          <a:noFill/>
          <a:ln/>
        </p:spPr>
        <p:txBody>
          <a:bodyPr wrap="square" rtlCol="0" anchor="ctr"/>
          <a:lstStyle/>
          <a:p>
            <a:pPr marL="0" indent="0">
              <a:buNone/>
            </a:pPr>
            <a:r>
              <a:rPr lang="en-US" sz="1700" b="1" dirty="0">
                <a:solidFill>
                  <a:srgbClr val="111827"/>
                </a:solidFill>
                <a:latin typeface="Calibri" pitchFamily="34" charset="0"/>
                <a:ea typeface="Calibri" pitchFamily="34" charset="-122"/>
                <a:cs typeface="Calibri" pitchFamily="34" charset="-120"/>
              </a:rPr>
              <a:t>Using It — Reviewers</a:t>
            </a:r>
            <a:endParaRPr lang="en-US" sz="1700" dirty="0"/>
          </a:p>
        </p:txBody>
      </p:sp>
      <p:sp>
        <p:nvSpPr>
          <p:cNvPr id="18" name="Shape 16"/>
          <p:cNvSpPr/>
          <p:nvPr/>
        </p:nvSpPr>
        <p:spPr>
          <a:xfrm>
            <a:off x="3420602" y="4667594"/>
            <a:ext cx="502920" cy="502920"/>
          </a:xfrm>
          <a:prstGeom prst="ellipse">
            <a:avLst/>
          </a:prstGeom>
          <a:solidFill>
            <a:srgbClr val="7C3AED"/>
          </a:solidFill>
          <a:ln/>
        </p:spPr>
        <p:txBody>
          <a:bodyPr/>
          <a:lstStyle/>
          <a:p>
            <a:endParaRPr lang="en-IN"/>
          </a:p>
        </p:txBody>
      </p:sp>
      <p:sp>
        <p:nvSpPr>
          <p:cNvPr id="19" name="Text 17"/>
          <p:cNvSpPr/>
          <p:nvPr/>
        </p:nvSpPr>
        <p:spPr>
          <a:xfrm>
            <a:off x="3420602" y="4667594"/>
            <a:ext cx="50292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6</a:t>
            </a:r>
            <a:endParaRPr lang="en-US" sz="1400" dirty="0"/>
          </a:p>
        </p:txBody>
      </p:sp>
      <p:sp>
        <p:nvSpPr>
          <p:cNvPr id="20" name="Text 18"/>
          <p:cNvSpPr/>
          <p:nvPr/>
        </p:nvSpPr>
        <p:spPr>
          <a:xfrm>
            <a:off x="4106402" y="4685882"/>
            <a:ext cx="4539996" cy="457200"/>
          </a:xfrm>
          <a:prstGeom prst="rect">
            <a:avLst/>
          </a:prstGeom>
          <a:noFill/>
          <a:ln/>
        </p:spPr>
        <p:txBody>
          <a:bodyPr wrap="square" rtlCol="0" anchor="ctr"/>
          <a:lstStyle/>
          <a:p>
            <a:pPr marL="0" indent="0">
              <a:buNone/>
            </a:pPr>
            <a:r>
              <a:rPr lang="en-US" sz="1700" b="1" dirty="0">
                <a:solidFill>
                  <a:srgbClr val="111827"/>
                </a:solidFill>
                <a:latin typeface="Calibri" pitchFamily="34" charset="0"/>
                <a:ea typeface="Calibri" pitchFamily="34" charset="-122"/>
                <a:cs typeface="Calibri" pitchFamily="34" charset="-120"/>
              </a:rPr>
              <a:t>Using It — Admins</a:t>
            </a:r>
            <a:endParaRPr lang="en-US" sz="1700" dirty="0"/>
          </a:p>
        </p:txBody>
      </p:sp>
      <p:sp>
        <p:nvSpPr>
          <p:cNvPr id="21" name="Shape 19"/>
          <p:cNvSpPr/>
          <p:nvPr/>
        </p:nvSpPr>
        <p:spPr>
          <a:xfrm>
            <a:off x="3420602" y="5344669"/>
            <a:ext cx="502920" cy="502920"/>
          </a:xfrm>
          <a:prstGeom prst="ellipse">
            <a:avLst/>
          </a:prstGeom>
          <a:solidFill>
            <a:srgbClr val="2563EB"/>
          </a:solidFill>
          <a:ln/>
        </p:spPr>
        <p:txBody>
          <a:bodyPr/>
          <a:lstStyle/>
          <a:p>
            <a:endParaRPr lang="en-IN"/>
          </a:p>
        </p:txBody>
      </p:sp>
      <p:sp>
        <p:nvSpPr>
          <p:cNvPr id="22" name="Text 20"/>
          <p:cNvSpPr/>
          <p:nvPr/>
        </p:nvSpPr>
        <p:spPr>
          <a:xfrm>
            <a:off x="3420602" y="5344669"/>
            <a:ext cx="50292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7</a:t>
            </a:r>
            <a:endParaRPr lang="en-US" sz="1400" dirty="0"/>
          </a:p>
        </p:txBody>
      </p:sp>
      <p:sp>
        <p:nvSpPr>
          <p:cNvPr id="23" name="Text 21"/>
          <p:cNvSpPr/>
          <p:nvPr/>
        </p:nvSpPr>
        <p:spPr>
          <a:xfrm>
            <a:off x="4106402" y="5362957"/>
            <a:ext cx="4539996" cy="457200"/>
          </a:xfrm>
          <a:prstGeom prst="rect">
            <a:avLst/>
          </a:prstGeom>
          <a:noFill/>
          <a:ln/>
        </p:spPr>
        <p:txBody>
          <a:bodyPr wrap="square" rtlCol="0" anchor="ctr"/>
          <a:lstStyle/>
          <a:p>
            <a:pPr marL="0" indent="0">
              <a:buNone/>
            </a:pPr>
            <a:r>
              <a:rPr lang="en-US" sz="1700" b="1" dirty="0">
                <a:solidFill>
                  <a:srgbClr val="111827"/>
                </a:solidFill>
                <a:latin typeface="Calibri" pitchFamily="34" charset="0"/>
                <a:ea typeface="Calibri" pitchFamily="34" charset="-122"/>
                <a:cs typeface="Calibri" pitchFamily="34" charset="-120"/>
              </a:rPr>
              <a:t>FAQ</a:t>
            </a:r>
            <a:endParaRPr lang="en-US" sz="1700" dirty="0"/>
          </a:p>
        </p:txBody>
      </p:sp>
      <p:sp>
        <p:nvSpPr>
          <p:cNvPr id="24" name="Shape 22"/>
          <p:cNvSpPr/>
          <p:nvPr/>
        </p:nvSpPr>
        <p:spPr>
          <a:xfrm>
            <a:off x="3420602" y="6025896"/>
            <a:ext cx="502920" cy="502920"/>
          </a:xfrm>
          <a:prstGeom prst="ellipse">
            <a:avLst/>
          </a:prstGeom>
          <a:solidFill>
            <a:srgbClr val="7C3AED"/>
          </a:solidFill>
          <a:ln/>
        </p:spPr>
        <p:txBody>
          <a:bodyPr/>
          <a:lstStyle/>
          <a:p>
            <a:endParaRPr lang="en-IN"/>
          </a:p>
        </p:txBody>
      </p:sp>
      <p:sp>
        <p:nvSpPr>
          <p:cNvPr id="25" name="Text 23"/>
          <p:cNvSpPr/>
          <p:nvPr/>
        </p:nvSpPr>
        <p:spPr>
          <a:xfrm>
            <a:off x="3420602" y="6025896"/>
            <a:ext cx="502920" cy="50292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8</a:t>
            </a:r>
            <a:endParaRPr lang="en-US" sz="1400" dirty="0"/>
          </a:p>
        </p:txBody>
      </p:sp>
      <p:sp>
        <p:nvSpPr>
          <p:cNvPr id="26" name="Text 24"/>
          <p:cNvSpPr/>
          <p:nvPr/>
        </p:nvSpPr>
        <p:spPr>
          <a:xfrm>
            <a:off x="4106402" y="6044184"/>
            <a:ext cx="4539996" cy="457200"/>
          </a:xfrm>
          <a:prstGeom prst="rect">
            <a:avLst/>
          </a:prstGeom>
          <a:noFill/>
          <a:ln/>
        </p:spPr>
        <p:txBody>
          <a:bodyPr wrap="square" rtlCol="0" anchor="ctr"/>
          <a:lstStyle/>
          <a:p>
            <a:pPr marL="0" indent="0">
              <a:buNone/>
            </a:pPr>
            <a:r>
              <a:rPr lang="en-US" sz="1700" b="1" dirty="0">
                <a:solidFill>
                  <a:srgbClr val="111827"/>
                </a:solidFill>
                <a:latin typeface="Calibri" pitchFamily="34" charset="0"/>
                <a:ea typeface="Calibri" pitchFamily="34" charset="-122"/>
                <a:cs typeface="Calibri" pitchFamily="34" charset="-120"/>
              </a:rPr>
              <a:t>Glossary</a:t>
            </a:r>
            <a:endParaRPr lang="en-US" sz="1700" dirty="0"/>
          </a:p>
        </p:txBody>
      </p:sp>
      <p:sp>
        <p:nvSpPr>
          <p:cNvPr id="27" name="Text 25"/>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for Creatio</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30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1 · Introduction</a:t>
            </a:r>
            <a:endParaRPr lang="en-US" sz="2400" dirty="0"/>
          </a:p>
        </p:txBody>
      </p:sp>
      <p:sp>
        <p:nvSpPr>
          <p:cNvPr id="3" name="Text 1"/>
          <p:cNvSpPr/>
          <p:nvPr/>
        </p:nvSpPr>
        <p:spPr>
          <a:xfrm>
            <a:off x="640080" y="1188720"/>
            <a:ext cx="10908792" cy="365760"/>
          </a:xfrm>
          <a:prstGeom prst="rect">
            <a:avLst/>
          </a:prstGeom>
          <a:noFill/>
          <a:ln/>
        </p:spPr>
        <p:txBody>
          <a:bodyPr wrap="square" rtlCol="0" anchor="ctr"/>
          <a:lstStyle/>
          <a:p>
            <a:pPr marL="0" indent="0">
              <a:buNone/>
            </a:pPr>
            <a:endParaRPr lang="en-US" sz="1400" dirty="0">
              <a:solidFill>
                <a:srgbClr val="6B7280"/>
              </a:solidFill>
              <a:latin typeface="Calibri" pitchFamily="34" charset="0"/>
              <a:ea typeface="Calibri" pitchFamily="34" charset="-122"/>
              <a:cs typeface="Calibri" pitchFamily="34" charset="-120"/>
            </a:endParaRPr>
          </a:p>
          <a:p>
            <a:pPr marL="0" indent="0">
              <a:buNone/>
            </a:pPr>
            <a:r>
              <a:rPr lang="en-US" sz="1400" dirty="0">
                <a:solidFill>
                  <a:srgbClr val="6B7280"/>
                </a:solidFill>
                <a:latin typeface="Calibri" pitchFamily="34" charset="0"/>
                <a:ea typeface="Calibri" pitchFamily="34" charset="-122"/>
                <a:cs typeface="Calibri" pitchFamily="34" charset="-120"/>
              </a:rPr>
              <a:t>What Innov8 Central is, and who this guide is for</a:t>
            </a:r>
            <a:endParaRPr lang="en-US" sz="1400" dirty="0"/>
          </a:p>
        </p:txBody>
      </p:sp>
      <p:sp>
        <p:nvSpPr>
          <p:cNvPr id="4" name="Shape 2"/>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5" name="Text 3"/>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OVERVIEW</a:t>
            </a:r>
            <a:endParaRPr lang="en-US" sz="1100" dirty="0"/>
          </a:p>
        </p:txBody>
      </p:sp>
      <p:sp>
        <p:nvSpPr>
          <p:cNvPr id="6" name="Text 4"/>
          <p:cNvSpPr/>
          <p:nvPr/>
        </p:nvSpPr>
        <p:spPr>
          <a:xfrm>
            <a:off x="640080" y="1691640"/>
            <a:ext cx="6035040" cy="1463040"/>
          </a:xfrm>
          <a:prstGeom prst="rect">
            <a:avLst/>
          </a:prstGeom>
          <a:noFill/>
          <a:ln/>
        </p:spPr>
        <p:txBody>
          <a:bodyPr wrap="square" rtlCol="0" anchor="t"/>
          <a:lstStyle/>
          <a:p>
            <a:pPr marL="0" indent="0">
              <a:lnSpc>
                <a:spcPct val="130000"/>
              </a:lnSpc>
              <a:buNone/>
            </a:pPr>
            <a:r>
              <a:rPr lang="en-US" sz="1500" dirty="0">
                <a:solidFill>
                  <a:srgbClr val="111827"/>
                </a:solidFill>
                <a:latin typeface="Calibri" pitchFamily="34" charset="0"/>
                <a:ea typeface="Calibri" pitchFamily="34" charset="-122"/>
                <a:cs typeface="Calibri" pitchFamily="34" charset="-120"/>
              </a:rPr>
              <a:t>Innov8 Central is an </a:t>
            </a:r>
            <a:r>
              <a:rPr lang="en-US" sz="1500" b="1" dirty="0">
                <a:solidFill>
                  <a:srgbClr val="2563EB"/>
                </a:solidFill>
                <a:latin typeface="Calibri" pitchFamily="34" charset="0"/>
                <a:ea typeface="Calibri" pitchFamily="34" charset="-122"/>
                <a:cs typeface="Calibri" pitchFamily="34" charset="-120"/>
              </a:rPr>
              <a:t>innovation management solution</a:t>
            </a:r>
            <a:r>
              <a:rPr lang="en-US" sz="1500" dirty="0">
                <a:solidFill>
                  <a:srgbClr val="111827"/>
                </a:solidFill>
                <a:latin typeface="Calibri" pitchFamily="34" charset="0"/>
                <a:ea typeface="Calibri" pitchFamily="34" charset="-122"/>
                <a:cs typeface="Calibri" pitchFamily="34" charset="-120"/>
              </a:rPr>
              <a:t> built natively inside Creatio. It gives every employee a structured way to submit ideas, gives Reviewers a clear evaluation process, and gives leadership real-time visibility — all without leaving Creatio.</a:t>
            </a:r>
            <a:endParaRPr lang="en-US" sz="1500" dirty="0"/>
          </a:p>
        </p:txBody>
      </p:sp>
      <p:sp>
        <p:nvSpPr>
          <p:cNvPr id="7" name="Text 5"/>
          <p:cNvSpPr/>
          <p:nvPr/>
        </p:nvSpPr>
        <p:spPr>
          <a:xfrm>
            <a:off x="640080" y="3200400"/>
            <a:ext cx="6035040" cy="822960"/>
          </a:xfrm>
          <a:prstGeom prst="rect">
            <a:avLst/>
          </a:prstGeom>
          <a:noFill/>
          <a:ln/>
        </p:spPr>
        <p:txBody>
          <a:bodyPr wrap="square" rtlCol="0" anchor="ctr"/>
          <a:lstStyle/>
          <a:p>
            <a:pPr marL="0" indent="0">
              <a:buNone/>
            </a:pPr>
            <a:r>
              <a:rPr lang="en-US" sz="1400" i="1" dirty="0">
                <a:solidFill>
                  <a:srgbClr val="6B7280"/>
                </a:solidFill>
                <a:latin typeface="Cambria" pitchFamily="34" charset="0"/>
                <a:ea typeface="Cambria" pitchFamily="34" charset="-122"/>
                <a:cs typeface="Cambria" pitchFamily="34" charset="-120"/>
              </a:rPr>
              <a:t>“Innovation for everyone” — any employee, in any department, at any level, can submit an idea and see it through to a decision.</a:t>
            </a:r>
            <a:endParaRPr lang="en-US" sz="1400" dirty="0"/>
          </a:p>
        </p:txBody>
      </p:sp>
      <p:sp>
        <p:nvSpPr>
          <p:cNvPr id="8" name="Text 6"/>
          <p:cNvSpPr/>
          <p:nvPr/>
        </p:nvSpPr>
        <p:spPr>
          <a:xfrm>
            <a:off x="640080" y="4206240"/>
            <a:ext cx="6035040" cy="36576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Once installed, Innov8 Central appears as its own workspace with three areas:</a:t>
            </a:r>
            <a:endParaRPr lang="en-US" sz="1300" dirty="0"/>
          </a:p>
        </p:txBody>
      </p:sp>
      <p:sp>
        <p:nvSpPr>
          <p:cNvPr id="9" name="Shape 7"/>
          <p:cNvSpPr/>
          <p:nvPr/>
        </p:nvSpPr>
        <p:spPr>
          <a:xfrm>
            <a:off x="640080" y="4663440"/>
            <a:ext cx="320040" cy="320040"/>
          </a:xfrm>
          <a:prstGeom prst="ellipse">
            <a:avLst/>
          </a:prstGeom>
          <a:solidFill>
            <a:srgbClr val="2563EB"/>
          </a:solidFill>
          <a:ln/>
        </p:spPr>
        <p:txBody>
          <a:bodyPr/>
          <a:lstStyle/>
          <a:p>
            <a:endParaRPr lang="en-IN"/>
          </a:p>
        </p:txBody>
      </p:sp>
      <p:sp>
        <p:nvSpPr>
          <p:cNvPr id="10" name="Text 8"/>
          <p:cNvSpPr/>
          <p:nvPr/>
        </p:nvSpPr>
        <p:spPr>
          <a:xfrm>
            <a:off x="640080" y="4663440"/>
            <a:ext cx="320040" cy="320040"/>
          </a:xfrm>
          <a:prstGeom prst="rect">
            <a:avLst/>
          </a:prstGeom>
          <a:noFill/>
          <a:ln/>
        </p:spPr>
        <p:txBody>
          <a:bodyPr wrap="square" rtlCol="0" anchor="ctr"/>
          <a:lstStyle/>
          <a:p>
            <a:pPr marL="0" indent="0" algn="ctr">
              <a:buNone/>
            </a:pPr>
            <a:endParaRPr lang="en-US" sz="1000" dirty="0"/>
          </a:p>
        </p:txBody>
      </p:sp>
      <p:sp>
        <p:nvSpPr>
          <p:cNvPr id="11" name="Text 9"/>
          <p:cNvSpPr/>
          <p:nvPr/>
        </p:nvSpPr>
        <p:spPr>
          <a:xfrm>
            <a:off x="1097280" y="4608576"/>
            <a:ext cx="5669280" cy="41148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Home  </a:t>
            </a:r>
            <a:r>
              <a:rPr lang="en-US" sz="1300" dirty="0">
                <a:solidFill>
                  <a:srgbClr val="6B7280"/>
                </a:solidFill>
                <a:latin typeface="Calibri" pitchFamily="34" charset="0"/>
                <a:ea typeface="Calibri" pitchFamily="34" charset="-122"/>
                <a:cs typeface="Calibri" pitchFamily="34" charset="-120"/>
              </a:rPr>
              <a:t>Personal dashboard &amp; org-wide metrics</a:t>
            </a:r>
            <a:endParaRPr lang="en-US" sz="1300" dirty="0"/>
          </a:p>
        </p:txBody>
      </p:sp>
      <p:sp>
        <p:nvSpPr>
          <p:cNvPr id="12" name="Shape 10"/>
          <p:cNvSpPr/>
          <p:nvPr/>
        </p:nvSpPr>
        <p:spPr>
          <a:xfrm>
            <a:off x="640080" y="5166360"/>
            <a:ext cx="320040" cy="320040"/>
          </a:xfrm>
          <a:prstGeom prst="ellipse">
            <a:avLst/>
          </a:prstGeom>
          <a:solidFill>
            <a:srgbClr val="7C3AED"/>
          </a:solidFill>
          <a:ln/>
        </p:spPr>
        <p:txBody>
          <a:bodyPr/>
          <a:lstStyle/>
          <a:p>
            <a:endParaRPr lang="en-IN"/>
          </a:p>
        </p:txBody>
      </p:sp>
      <p:sp>
        <p:nvSpPr>
          <p:cNvPr id="13" name="Text 11"/>
          <p:cNvSpPr/>
          <p:nvPr/>
        </p:nvSpPr>
        <p:spPr>
          <a:xfrm>
            <a:off x="640080" y="5166360"/>
            <a:ext cx="320040" cy="320040"/>
          </a:xfrm>
          <a:prstGeom prst="rect">
            <a:avLst/>
          </a:prstGeom>
          <a:noFill/>
          <a:ln/>
        </p:spPr>
        <p:txBody>
          <a:bodyPr wrap="square" rtlCol="0" anchor="ctr"/>
          <a:lstStyle/>
          <a:p>
            <a:pPr marL="0" indent="0" algn="ctr">
              <a:buNone/>
            </a:pPr>
            <a:endParaRPr lang="en-US" sz="1000" dirty="0"/>
          </a:p>
        </p:txBody>
      </p:sp>
      <p:sp>
        <p:nvSpPr>
          <p:cNvPr id="14" name="Text 12"/>
          <p:cNvSpPr/>
          <p:nvPr/>
        </p:nvSpPr>
        <p:spPr>
          <a:xfrm>
            <a:off x="1097280" y="5111496"/>
            <a:ext cx="5669280" cy="41148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Ideas  </a:t>
            </a:r>
            <a:r>
              <a:rPr lang="en-US" sz="1300" dirty="0">
                <a:solidFill>
                  <a:srgbClr val="6B7280"/>
                </a:solidFill>
                <a:latin typeface="Calibri" pitchFamily="34" charset="0"/>
                <a:ea typeface="Calibri" pitchFamily="34" charset="-122"/>
                <a:cs typeface="Calibri" pitchFamily="34" charset="-120"/>
              </a:rPr>
              <a:t>Full list of all submitted ideas</a:t>
            </a:r>
            <a:endParaRPr lang="en-US" sz="1300" dirty="0"/>
          </a:p>
        </p:txBody>
      </p:sp>
      <p:sp>
        <p:nvSpPr>
          <p:cNvPr id="15" name="Shape 13"/>
          <p:cNvSpPr/>
          <p:nvPr/>
        </p:nvSpPr>
        <p:spPr>
          <a:xfrm>
            <a:off x="640080" y="5669280"/>
            <a:ext cx="320040" cy="320040"/>
          </a:xfrm>
          <a:prstGeom prst="ellipse">
            <a:avLst/>
          </a:prstGeom>
          <a:solidFill>
            <a:srgbClr val="1E3A8A"/>
          </a:solidFill>
          <a:ln/>
        </p:spPr>
        <p:txBody>
          <a:bodyPr/>
          <a:lstStyle/>
          <a:p>
            <a:endParaRPr lang="en-IN"/>
          </a:p>
        </p:txBody>
      </p:sp>
      <p:sp>
        <p:nvSpPr>
          <p:cNvPr id="16" name="Text 14"/>
          <p:cNvSpPr/>
          <p:nvPr/>
        </p:nvSpPr>
        <p:spPr>
          <a:xfrm>
            <a:off x="640080" y="5669280"/>
            <a:ext cx="320040" cy="320040"/>
          </a:xfrm>
          <a:prstGeom prst="rect">
            <a:avLst/>
          </a:prstGeom>
          <a:noFill/>
          <a:ln/>
        </p:spPr>
        <p:txBody>
          <a:bodyPr wrap="square" rtlCol="0" anchor="ctr"/>
          <a:lstStyle/>
          <a:p>
            <a:pPr marL="0" indent="0" algn="ctr">
              <a:buNone/>
            </a:pPr>
            <a:endParaRPr lang="en-US" sz="1000" dirty="0"/>
          </a:p>
        </p:txBody>
      </p:sp>
      <p:sp>
        <p:nvSpPr>
          <p:cNvPr id="17" name="Text 15"/>
          <p:cNvSpPr/>
          <p:nvPr/>
        </p:nvSpPr>
        <p:spPr>
          <a:xfrm>
            <a:off x="1097280" y="5614416"/>
            <a:ext cx="5669280" cy="41148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Settings  </a:t>
            </a:r>
            <a:r>
              <a:rPr lang="en-US" sz="1300" dirty="0">
                <a:solidFill>
                  <a:srgbClr val="6B7280"/>
                </a:solidFill>
                <a:latin typeface="Calibri" pitchFamily="34" charset="0"/>
                <a:ea typeface="Calibri" pitchFamily="34" charset="-122"/>
                <a:cs typeface="Calibri" pitchFamily="34" charset="-120"/>
              </a:rPr>
              <a:t>Configuration (Admin-editable)</a:t>
            </a:r>
            <a:endParaRPr lang="en-US" sz="1300" dirty="0"/>
          </a:p>
        </p:txBody>
      </p:sp>
      <p:sp>
        <p:nvSpPr>
          <p:cNvPr id="18" name="Shape 16"/>
          <p:cNvSpPr/>
          <p:nvPr/>
        </p:nvSpPr>
        <p:spPr>
          <a:xfrm>
            <a:off x="7863840" y="1691640"/>
            <a:ext cx="3657600" cy="3831336"/>
          </a:xfrm>
          <a:prstGeom prst="roundRect">
            <a:avLst>
              <a:gd name="adj" fmla="val 2500"/>
            </a:avLst>
          </a:prstGeom>
          <a:solidFill>
            <a:srgbClr val="0A0A1A"/>
          </a:solidFill>
          <a:ln/>
          <a:effectLst>
            <a:outerShdw blurRad="152400" dist="38100" dir="5400000" algn="bl" rotWithShape="0">
              <a:srgbClr val="1E2761">
                <a:alpha val="25000"/>
              </a:srgbClr>
            </a:outerShdw>
          </a:effectLst>
        </p:spPr>
        <p:txBody>
          <a:bodyPr/>
          <a:lstStyle/>
          <a:p>
            <a:endParaRPr lang="en-IN"/>
          </a:p>
        </p:txBody>
      </p:sp>
      <p:pic>
        <p:nvPicPr>
          <p:cNvPr id="19" name="Image 0" descr="/home/claude/manual_deck/images/Innov8_Central_Logo_transparent.png"/>
          <p:cNvPicPr>
            <a:picLocks noChangeAspect="1"/>
          </p:cNvPicPr>
          <p:nvPr/>
        </p:nvPicPr>
        <p:blipFill>
          <a:blip r:embed="rId3"/>
          <a:stretch>
            <a:fillRect/>
          </a:stretch>
        </p:blipFill>
        <p:spPr>
          <a:xfrm>
            <a:off x="8778240" y="2514600"/>
            <a:ext cx="1828800" cy="1828800"/>
          </a:xfrm>
          <a:prstGeom prst="rect">
            <a:avLst/>
          </a:prstGeom>
        </p:spPr>
      </p:pic>
      <p:sp>
        <p:nvSpPr>
          <p:cNvPr id="20" name="Text 17"/>
          <p:cNvSpPr/>
          <p:nvPr/>
        </p:nvSpPr>
        <p:spPr>
          <a:xfrm>
            <a:off x="7863840" y="4480560"/>
            <a:ext cx="365760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Who this guide is for</a:t>
            </a:r>
            <a:endParaRPr lang="en-US" sz="1400" dirty="0"/>
          </a:p>
        </p:txBody>
      </p:sp>
      <p:sp>
        <p:nvSpPr>
          <p:cNvPr id="21" name="Text 18"/>
          <p:cNvSpPr/>
          <p:nvPr/>
        </p:nvSpPr>
        <p:spPr>
          <a:xfrm>
            <a:off x="8138160" y="4892040"/>
            <a:ext cx="3108960" cy="457200"/>
          </a:xfrm>
          <a:prstGeom prst="rect">
            <a:avLst/>
          </a:prstGeom>
          <a:noFill/>
          <a:ln/>
        </p:spPr>
        <p:txBody>
          <a:bodyPr wrap="square" rtlCol="0" anchor="ctr"/>
          <a:lstStyle/>
          <a:p>
            <a:pPr marL="177800" indent="-177800">
              <a:spcAft>
                <a:spcPts val="400"/>
              </a:spcAft>
              <a:buSzPct val="100000"/>
              <a:buChar char="•"/>
            </a:pPr>
            <a:r>
              <a:rPr lang="en-US" sz="1100" dirty="0">
                <a:solidFill>
                  <a:srgbClr val="C7D2FE"/>
                </a:solidFill>
                <a:latin typeface="Calibri" pitchFamily="34" charset="0"/>
                <a:ea typeface="Calibri" pitchFamily="34" charset="-122"/>
                <a:cs typeface="Calibri" pitchFamily="34" charset="-120"/>
              </a:rPr>
              <a:t>Admins — setup &amp; configuration</a:t>
            </a:r>
            <a:endParaRPr lang="en-US" sz="1100" dirty="0"/>
          </a:p>
          <a:p>
            <a:pPr marL="177800" indent="-177800">
              <a:spcAft>
                <a:spcPts val="400"/>
              </a:spcAft>
              <a:buSzPct val="100000"/>
              <a:buChar char="•"/>
            </a:pPr>
            <a:r>
              <a:rPr lang="en-US" sz="1100" dirty="0">
                <a:solidFill>
                  <a:srgbClr val="C7D2FE"/>
                </a:solidFill>
                <a:latin typeface="Calibri" pitchFamily="34" charset="0"/>
                <a:ea typeface="Calibri" pitchFamily="34" charset="-122"/>
                <a:cs typeface="Calibri" pitchFamily="34" charset="-120"/>
              </a:rPr>
              <a:t>Reviewers — day-to-day workflow</a:t>
            </a:r>
            <a:endParaRPr lang="en-US" sz="1100" dirty="0"/>
          </a:p>
          <a:p>
            <a:pPr marL="177800" indent="-177800">
              <a:spcAft>
                <a:spcPts val="400"/>
              </a:spcAft>
              <a:buSzPct val="100000"/>
              <a:buChar char="•"/>
            </a:pPr>
            <a:r>
              <a:rPr lang="en-US" sz="1100" dirty="0">
                <a:solidFill>
                  <a:srgbClr val="C7D2FE"/>
                </a:solidFill>
                <a:latin typeface="Calibri" pitchFamily="34" charset="0"/>
                <a:ea typeface="Calibri" pitchFamily="34" charset="-122"/>
                <a:cs typeface="Calibri" pitchFamily="34" charset="-120"/>
              </a:rPr>
              <a:t>All Employees — submit &amp; track ideas</a:t>
            </a:r>
            <a:endParaRPr lang="en-US" sz="1100" dirty="0"/>
          </a:p>
        </p:txBody>
      </p:sp>
      <p:sp>
        <p:nvSpPr>
          <p:cNvPr id="22" name="Text 19"/>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Introduction</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30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2 · Getting Started</a:t>
            </a:r>
            <a:endParaRPr lang="en-US" sz="2400" dirty="0"/>
          </a:p>
        </p:txBody>
      </p:sp>
      <p:sp>
        <p:nvSpPr>
          <p:cNvPr id="3" name="Text 1"/>
          <p:cNvSpPr/>
          <p:nvPr/>
        </p:nvSpPr>
        <p:spPr>
          <a:xfrm>
            <a:off x="640080" y="1188720"/>
            <a:ext cx="10908792" cy="365760"/>
          </a:xfrm>
          <a:prstGeom prst="rect">
            <a:avLst/>
          </a:prstGeom>
          <a:noFill/>
          <a:ln/>
        </p:spPr>
        <p:txBody>
          <a:bodyPr wrap="square" rtlCol="0" anchor="ctr"/>
          <a:lstStyle/>
          <a:p>
            <a:pPr marL="0" indent="0">
              <a:buNone/>
            </a:pPr>
            <a:endParaRPr lang="en-US" sz="1400" dirty="0">
              <a:solidFill>
                <a:srgbClr val="6B7280"/>
              </a:solidFill>
              <a:latin typeface="Calibri" pitchFamily="34" charset="0"/>
              <a:ea typeface="Calibri" pitchFamily="34" charset="-122"/>
              <a:cs typeface="Calibri" pitchFamily="34" charset="-120"/>
            </a:endParaRPr>
          </a:p>
          <a:p>
            <a:pPr marL="0" indent="0">
              <a:buNone/>
            </a:pPr>
            <a:r>
              <a:rPr lang="en-US" sz="1400" dirty="0">
                <a:solidFill>
                  <a:srgbClr val="6B7280"/>
                </a:solidFill>
                <a:latin typeface="Calibri" pitchFamily="34" charset="0"/>
                <a:ea typeface="Calibri" pitchFamily="34" charset="-122"/>
                <a:cs typeface="Calibri" pitchFamily="34" charset="-120"/>
              </a:rPr>
              <a:t>Installing the app and assigning roles</a:t>
            </a:r>
            <a:endParaRPr lang="en-US" sz="1400" dirty="0"/>
          </a:p>
        </p:txBody>
      </p:sp>
      <p:sp>
        <p:nvSpPr>
          <p:cNvPr id="4" name="Shape 2"/>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5" name="Text 3"/>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SETUP</a:t>
            </a:r>
            <a:endParaRPr lang="en-US" sz="1100" dirty="0"/>
          </a:p>
        </p:txBody>
      </p:sp>
      <p:sp>
        <p:nvSpPr>
          <p:cNvPr id="6" name="Shape 4"/>
          <p:cNvSpPr/>
          <p:nvPr/>
        </p:nvSpPr>
        <p:spPr>
          <a:xfrm>
            <a:off x="640080" y="1920240"/>
            <a:ext cx="3291840" cy="3108960"/>
          </a:xfrm>
          <a:prstGeom prst="roundRect">
            <a:avLst>
              <a:gd name="adj" fmla="val 2941"/>
            </a:avLst>
          </a:prstGeom>
          <a:solidFill>
            <a:srgbClr val="FFFFFF"/>
          </a:solidFill>
          <a:ln/>
          <a:effectLst>
            <a:outerShdw blurRad="101600" dist="25400" dir="5400000" algn="bl" rotWithShape="0">
              <a:srgbClr val="94A3B8">
                <a:alpha val="18000"/>
              </a:srgbClr>
            </a:outerShdw>
          </a:effectLst>
        </p:spPr>
        <p:txBody>
          <a:bodyPr/>
          <a:lstStyle/>
          <a:p>
            <a:endParaRPr lang="en-IN"/>
          </a:p>
        </p:txBody>
      </p:sp>
      <p:sp>
        <p:nvSpPr>
          <p:cNvPr id="7" name="Shape 5"/>
          <p:cNvSpPr/>
          <p:nvPr/>
        </p:nvSpPr>
        <p:spPr>
          <a:xfrm>
            <a:off x="914400" y="2194560"/>
            <a:ext cx="457200" cy="457200"/>
          </a:xfrm>
          <a:prstGeom prst="ellipse">
            <a:avLst/>
          </a:prstGeom>
          <a:solidFill>
            <a:srgbClr val="2563EB"/>
          </a:solidFill>
          <a:ln/>
        </p:spPr>
        <p:txBody>
          <a:bodyPr/>
          <a:lstStyle/>
          <a:p>
            <a:endParaRPr lang="en-IN"/>
          </a:p>
        </p:txBody>
      </p:sp>
      <p:sp>
        <p:nvSpPr>
          <p:cNvPr id="8" name="Text 6"/>
          <p:cNvSpPr/>
          <p:nvPr/>
        </p:nvSpPr>
        <p:spPr>
          <a:xfrm>
            <a:off x="914400" y="2194560"/>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9" name="Text 7"/>
          <p:cNvSpPr/>
          <p:nvPr/>
        </p:nvSpPr>
        <p:spPr>
          <a:xfrm>
            <a:off x="914400" y="2788920"/>
            <a:ext cx="2743200" cy="365760"/>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Install</a:t>
            </a:r>
            <a:endParaRPr lang="en-US" sz="1600" dirty="0"/>
          </a:p>
        </p:txBody>
      </p:sp>
      <p:sp>
        <p:nvSpPr>
          <p:cNvPr id="10" name="Text 8"/>
          <p:cNvSpPr/>
          <p:nvPr/>
        </p:nvSpPr>
        <p:spPr>
          <a:xfrm>
            <a:off x="914400" y="3200400"/>
            <a:ext cx="2743200" cy="1645920"/>
          </a:xfrm>
          <a:prstGeom prst="rect">
            <a:avLst/>
          </a:prstGeom>
          <a:noFill/>
          <a:ln/>
        </p:spPr>
        <p:txBody>
          <a:bodyPr wrap="square" rtlCol="0" anchor="t"/>
          <a:lstStyle/>
          <a:p>
            <a:pPr marL="0" indent="0">
              <a:buNone/>
            </a:pPr>
            <a:r>
              <a:rPr lang="en-US" sz="1200" dirty="0">
                <a:solidFill>
                  <a:srgbClr val="6B7280"/>
                </a:solidFill>
                <a:latin typeface="Calibri" pitchFamily="34" charset="0"/>
                <a:ea typeface="Calibri" pitchFamily="34" charset="-122"/>
                <a:cs typeface="Calibri" pitchFamily="34" charset="-120"/>
              </a:rPr>
              <a:t>Search “Innov8 Central” on marketplace.creatio.com and install like any other Marketplace app.</a:t>
            </a:r>
            <a:endParaRPr lang="en-US" sz="1200" dirty="0"/>
          </a:p>
        </p:txBody>
      </p:sp>
      <p:sp>
        <p:nvSpPr>
          <p:cNvPr id="11" name="Text 9"/>
          <p:cNvSpPr/>
          <p:nvPr/>
        </p:nvSpPr>
        <p:spPr>
          <a:xfrm>
            <a:off x="3931920" y="3200400"/>
            <a:ext cx="320040" cy="548640"/>
          </a:xfrm>
          <a:prstGeom prst="rect">
            <a:avLst/>
          </a:prstGeom>
          <a:noFill/>
          <a:ln/>
        </p:spPr>
        <p:txBody>
          <a:bodyPr wrap="square" rtlCol="0" anchor="ctr"/>
          <a:lstStyle/>
          <a:p>
            <a:pPr marL="0" indent="0" algn="ctr">
              <a:buNone/>
            </a:pPr>
            <a:r>
              <a:rPr lang="en-US" sz="2000" b="1" dirty="0">
                <a:solidFill>
                  <a:srgbClr val="9CA3AF"/>
                </a:solidFill>
                <a:latin typeface="Calibri" pitchFamily="34" charset="0"/>
                <a:ea typeface="Calibri" pitchFamily="34" charset="-122"/>
                <a:cs typeface="Calibri" pitchFamily="34" charset="-120"/>
              </a:rPr>
              <a:t>→</a:t>
            </a:r>
            <a:endParaRPr lang="en-US" sz="2000" dirty="0"/>
          </a:p>
        </p:txBody>
      </p:sp>
      <p:sp>
        <p:nvSpPr>
          <p:cNvPr id="12" name="Shape 10"/>
          <p:cNvSpPr/>
          <p:nvPr/>
        </p:nvSpPr>
        <p:spPr>
          <a:xfrm>
            <a:off x="4251960" y="1920240"/>
            <a:ext cx="3291840" cy="3108960"/>
          </a:xfrm>
          <a:prstGeom prst="roundRect">
            <a:avLst>
              <a:gd name="adj" fmla="val 2941"/>
            </a:avLst>
          </a:prstGeom>
          <a:solidFill>
            <a:srgbClr val="FFFFFF"/>
          </a:solidFill>
          <a:ln/>
          <a:effectLst>
            <a:outerShdw blurRad="101600" dist="25400" dir="5400000" algn="bl" rotWithShape="0">
              <a:srgbClr val="94A3B8">
                <a:alpha val="18000"/>
              </a:srgbClr>
            </a:outerShdw>
          </a:effectLst>
        </p:spPr>
        <p:txBody>
          <a:bodyPr/>
          <a:lstStyle/>
          <a:p>
            <a:endParaRPr lang="en-IN"/>
          </a:p>
        </p:txBody>
      </p:sp>
      <p:sp>
        <p:nvSpPr>
          <p:cNvPr id="13" name="Shape 11"/>
          <p:cNvSpPr/>
          <p:nvPr/>
        </p:nvSpPr>
        <p:spPr>
          <a:xfrm>
            <a:off x="4526280" y="2194560"/>
            <a:ext cx="457200" cy="457200"/>
          </a:xfrm>
          <a:prstGeom prst="ellipse">
            <a:avLst/>
          </a:prstGeom>
          <a:solidFill>
            <a:srgbClr val="7C3AED"/>
          </a:solidFill>
          <a:ln/>
        </p:spPr>
        <p:txBody>
          <a:bodyPr/>
          <a:lstStyle/>
          <a:p>
            <a:endParaRPr lang="en-IN"/>
          </a:p>
        </p:txBody>
      </p:sp>
      <p:sp>
        <p:nvSpPr>
          <p:cNvPr id="14" name="Text 12"/>
          <p:cNvSpPr/>
          <p:nvPr/>
        </p:nvSpPr>
        <p:spPr>
          <a:xfrm>
            <a:off x="4526280" y="2194560"/>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5" name="Text 13"/>
          <p:cNvSpPr/>
          <p:nvPr/>
        </p:nvSpPr>
        <p:spPr>
          <a:xfrm>
            <a:off x="4526280" y="2788920"/>
            <a:ext cx="2743200" cy="365760"/>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Assign roles</a:t>
            </a:r>
            <a:endParaRPr lang="en-US" sz="1600" dirty="0"/>
          </a:p>
        </p:txBody>
      </p:sp>
      <p:sp>
        <p:nvSpPr>
          <p:cNvPr id="16" name="Text 14"/>
          <p:cNvSpPr/>
          <p:nvPr/>
        </p:nvSpPr>
        <p:spPr>
          <a:xfrm>
            <a:off x="4526280" y="3200400"/>
            <a:ext cx="2743200" cy="1645920"/>
          </a:xfrm>
          <a:prstGeom prst="rect">
            <a:avLst/>
          </a:prstGeom>
          <a:noFill/>
          <a:ln/>
        </p:spPr>
        <p:txBody>
          <a:bodyPr wrap="square" rtlCol="0" anchor="t"/>
          <a:lstStyle/>
          <a:p>
            <a:pPr marL="0" indent="0">
              <a:buNone/>
            </a:pPr>
            <a:r>
              <a:rPr lang="en-US" sz="1200" dirty="0">
                <a:solidFill>
                  <a:srgbClr val="6B7280"/>
                </a:solidFill>
                <a:latin typeface="Calibri" pitchFamily="34" charset="0"/>
                <a:ea typeface="Calibri" pitchFamily="34" charset="-122"/>
                <a:cs typeface="Calibri" pitchFamily="34" charset="-120"/>
              </a:rPr>
              <a:t>Add reviewers to Innov8 Central Reviewers and configurators to Innov8 Central Admins. Everyone else is covered under All Employees automatically.</a:t>
            </a:r>
            <a:endParaRPr lang="en-US" sz="1200" dirty="0"/>
          </a:p>
        </p:txBody>
      </p:sp>
      <p:sp>
        <p:nvSpPr>
          <p:cNvPr id="17" name="Text 15"/>
          <p:cNvSpPr/>
          <p:nvPr/>
        </p:nvSpPr>
        <p:spPr>
          <a:xfrm>
            <a:off x="7543800" y="3200400"/>
            <a:ext cx="320040" cy="548640"/>
          </a:xfrm>
          <a:prstGeom prst="rect">
            <a:avLst/>
          </a:prstGeom>
          <a:noFill/>
          <a:ln/>
        </p:spPr>
        <p:txBody>
          <a:bodyPr wrap="square" rtlCol="0" anchor="ctr"/>
          <a:lstStyle/>
          <a:p>
            <a:pPr marL="0" indent="0" algn="ctr">
              <a:buNone/>
            </a:pPr>
            <a:r>
              <a:rPr lang="en-US" sz="2000" b="1" dirty="0">
                <a:solidFill>
                  <a:srgbClr val="9CA3AF"/>
                </a:solidFill>
                <a:latin typeface="Calibri" pitchFamily="34" charset="0"/>
                <a:ea typeface="Calibri" pitchFamily="34" charset="-122"/>
                <a:cs typeface="Calibri" pitchFamily="34" charset="-120"/>
              </a:rPr>
              <a:t>→</a:t>
            </a:r>
            <a:endParaRPr lang="en-US" sz="2000" dirty="0"/>
          </a:p>
        </p:txBody>
      </p:sp>
      <p:sp>
        <p:nvSpPr>
          <p:cNvPr id="18" name="Shape 16"/>
          <p:cNvSpPr/>
          <p:nvPr/>
        </p:nvSpPr>
        <p:spPr>
          <a:xfrm>
            <a:off x="7863840" y="1920240"/>
            <a:ext cx="3291840" cy="3108960"/>
          </a:xfrm>
          <a:prstGeom prst="roundRect">
            <a:avLst>
              <a:gd name="adj" fmla="val 2941"/>
            </a:avLst>
          </a:prstGeom>
          <a:solidFill>
            <a:srgbClr val="FFFFFF"/>
          </a:solidFill>
          <a:ln/>
          <a:effectLst>
            <a:outerShdw blurRad="101600" dist="25400" dir="5400000" algn="bl" rotWithShape="0">
              <a:srgbClr val="94A3B8">
                <a:alpha val="18000"/>
              </a:srgbClr>
            </a:outerShdw>
          </a:effectLst>
        </p:spPr>
        <p:txBody>
          <a:bodyPr/>
          <a:lstStyle/>
          <a:p>
            <a:endParaRPr lang="en-IN"/>
          </a:p>
        </p:txBody>
      </p:sp>
      <p:sp>
        <p:nvSpPr>
          <p:cNvPr id="19" name="Shape 17"/>
          <p:cNvSpPr/>
          <p:nvPr/>
        </p:nvSpPr>
        <p:spPr>
          <a:xfrm>
            <a:off x="8138160" y="2194560"/>
            <a:ext cx="457200" cy="457200"/>
          </a:xfrm>
          <a:prstGeom prst="ellipse">
            <a:avLst/>
          </a:prstGeom>
          <a:solidFill>
            <a:srgbClr val="2563EB"/>
          </a:solidFill>
          <a:ln/>
        </p:spPr>
        <p:txBody>
          <a:bodyPr/>
          <a:lstStyle/>
          <a:p>
            <a:endParaRPr lang="en-IN"/>
          </a:p>
        </p:txBody>
      </p:sp>
      <p:sp>
        <p:nvSpPr>
          <p:cNvPr id="20" name="Text 18"/>
          <p:cNvSpPr/>
          <p:nvPr/>
        </p:nvSpPr>
        <p:spPr>
          <a:xfrm>
            <a:off x="8138160" y="2194560"/>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21" name="Text 19"/>
          <p:cNvSpPr/>
          <p:nvPr/>
        </p:nvSpPr>
        <p:spPr>
          <a:xfrm>
            <a:off x="8138160" y="2788920"/>
            <a:ext cx="2743200" cy="365760"/>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Review defaults</a:t>
            </a:r>
            <a:endParaRPr lang="en-US" sz="1600" dirty="0"/>
          </a:p>
        </p:txBody>
      </p:sp>
      <p:sp>
        <p:nvSpPr>
          <p:cNvPr id="22" name="Text 20"/>
          <p:cNvSpPr/>
          <p:nvPr/>
        </p:nvSpPr>
        <p:spPr>
          <a:xfrm>
            <a:off x="8138160" y="3200400"/>
            <a:ext cx="2743200" cy="1645920"/>
          </a:xfrm>
          <a:prstGeom prst="rect">
            <a:avLst/>
          </a:prstGeom>
          <a:noFill/>
          <a:ln/>
        </p:spPr>
        <p:txBody>
          <a:bodyPr wrap="square" rtlCol="0" anchor="t"/>
          <a:lstStyle/>
          <a:p>
            <a:pPr marL="0" indent="0">
              <a:buNone/>
            </a:pPr>
            <a:r>
              <a:rPr lang="en-US" sz="1200" dirty="0">
                <a:solidFill>
                  <a:srgbClr val="6B7280"/>
                </a:solidFill>
                <a:latin typeface="Calibri" pitchFamily="34" charset="0"/>
                <a:ea typeface="Calibri" pitchFamily="34" charset="-122"/>
                <a:cs typeface="Calibri" pitchFamily="34" charset="-120"/>
              </a:rPr>
              <a:t>Check the four Settings tabs — the app works out of the box, so change values only if needed.</a:t>
            </a:r>
            <a:endParaRPr lang="en-US" sz="1200" dirty="0"/>
          </a:p>
        </p:txBody>
      </p:sp>
      <p:sp>
        <p:nvSpPr>
          <p:cNvPr id="23" name="Text 21"/>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Getting Started</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640080" y="502920"/>
            <a:ext cx="457200" cy="73152"/>
          </a:xfrm>
          <a:prstGeom prst="roundRect">
            <a:avLst>
              <a:gd name="adj" fmla="val 50000"/>
            </a:avLst>
          </a:prstGeom>
          <a:solidFill>
            <a:srgbClr val="7C3AED"/>
          </a:solidFill>
          <a:ln/>
        </p:spPr>
        <p:txBody>
          <a:bodyPr/>
          <a:lstStyle/>
          <a:p>
            <a:endParaRPr lang="en-IN"/>
          </a:p>
        </p:txBody>
      </p:sp>
      <p:sp>
        <p:nvSpPr>
          <p:cNvPr id="3" name="Text 1"/>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7C3AED"/>
                </a:solidFill>
                <a:latin typeface="Calibri" pitchFamily="34" charset="0"/>
                <a:ea typeface="Calibri" pitchFamily="34" charset="-122"/>
                <a:cs typeface="Calibri" pitchFamily="34" charset="-120"/>
              </a:rPr>
              <a:t>GETTING STARTED · 2.2</a:t>
            </a:r>
            <a:endParaRPr lang="en-US" sz="1100" dirty="0"/>
          </a:p>
        </p:txBody>
      </p:sp>
      <p:sp>
        <p:nvSpPr>
          <p:cNvPr id="4" name="Text 2"/>
          <p:cNvSpPr/>
          <p:nvPr/>
        </p:nvSpPr>
        <p:spPr>
          <a:xfrm>
            <a:off x="640080" y="868680"/>
            <a:ext cx="4206240" cy="1005840"/>
          </a:xfrm>
          <a:prstGeom prst="rect">
            <a:avLst/>
          </a:prstGeom>
          <a:noFill/>
          <a:ln/>
        </p:spPr>
        <p:txBody>
          <a:bodyPr wrap="square" rtlCol="0" anchor="t"/>
          <a:lstStyle/>
          <a:p>
            <a:pPr marL="0" indent="0">
              <a:buNone/>
            </a:pPr>
            <a:r>
              <a:rPr lang="en-US" sz="2400" b="1" dirty="0">
                <a:solidFill>
                  <a:srgbClr val="111827"/>
                </a:solidFill>
                <a:latin typeface="Calibri" pitchFamily="34" charset="0"/>
                <a:ea typeface="Calibri" pitchFamily="34" charset="-122"/>
                <a:cs typeface="Calibri" pitchFamily="34" charset="-120"/>
              </a:rPr>
              <a:t>Assigning roles</a:t>
            </a:r>
            <a:endParaRPr lang="en-US" sz="2400" dirty="0"/>
          </a:p>
        </p:txBody>
      </p:sp>
      <p:sp>
        <p:nvSpPr>
          <p:cNvPr id="5" name="Text 3"/>
          <p:cNvSpPr/>
          <p:nvPr/>
        </p:nvSpPr>
        <p:spPr>
          <a:xfrm>
            <a:off x="640080" y="1920240"/>
            <a:ext cx="4206240" cy="3840480"/>
          </a:xfrm>
          <a:prstGeom prst="rect">
            <a:avLst/>
          </a:prstGeom>
          <a:noFill/>
          <a:ln/>
        </p:spPr>
        <p:txBody>
          <a:bodyPr wrap="square" rtlCol="0" anchor="t"/>
          <a:lstStyle/>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Innov8 Central uses three roles. Every authenticated Creatio user automatically has All Employees capabilities.</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The Admin's only role-related task is to assign specific users to Reviewers and Admins via Studio &gt; Users &gt; Functional Roles.</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These two roles appear as child roles under All Employees — they add capabilities, they don't replace them.</a:t>
            </a:r>
            <a:endParaRPr lang="en-US" sz="1350" dirty="0"/>
          </a:p>
        </p:txBody>
      </p:sp>
      <p:sp>
        <p:nvSpPr>
          <p:cNvPr id="6" name="Shape 4"/>
          <p:cNvSpPr/>
          <p:nvPr/>
        </p:nvSpPr>
        <p:spPr>
          <a:xfrm>
            <a:off x="4919472" y="2059533"/>
            <a:ext cx="6711696" cy="2738934"/>
          </a:xfrm>
          <a:prstGeom prst="roundRect">
            <a:avLst>
              <a:gd name="adj" fmla="val 2003"/>
            </a:avLst>
          </a:prstGeom>
          <a:solidFill>
            <a:srgbClr val="FFFFFF"/>
          </a:solidFill>
          <a:ln w="12700">
            <a:solidFill>
              <a:srgbClr val="E5E7EB"/>
            </a:solidFill>
            <a:prstDash val="solid"/>
          </a:ln>
          <a:effectLst>
            <a:outerShdw blurRad="127000" dist="38100" dir="5400000" algn="bl" rotWithShape="0">
              <a:srgbClr val="1E2761">
                <a:alpha val="22000"/>
              </a:srgbClr>
            </a:outerShdw>
          </a:effectLst>
        </p:spPr>
        <p:txBody>
          <a:bodyPr/>
          <a:lstStyle/>
          <a:p>
            <a:endParaRPr lang="en-IN"/>
          </a:p>
        </p:txBody>
      </p:sp>
      <p:pic>
        <p:nvPicPr>
          <p:cNvPr id="7" name="Image 0" descr="/home/claude/manual_deck/images/Roles_Zoomed_In.png"/>
          <p:cNvPicPr>
            <a:picLocks noChangeAspect="1"/>
          </p:cNvPicPr>
          <p:nvPr/>
        </p:nvPicPr>
        <p:blipFill>
          <a:blip r:embed="rId3"/>
          <a:stretch>
            <a:fillRect/>
          </a:stretch>
        </p:blipFill>
        <p:spPr>
          <a:xfrm>
            <a:off x="5029200" y="2169261"/>
            <a:ext cx="6492240" cy="2519478"/>
          </a:xfrm>
          <a:prstGeom prst="rect">
            <a:avLst/>
          </a:prstGeom>
        </p:spPr>
      </p:pic>
      <p:sp>
        <p:nvSpPr>
          <p:cNvPr id="8" name="Text 5"/>
          <p:cNvSpPr/>
          <p:nvPr/>
        </p:nvSpPr>
        <p:spPr>
          <a:xfrm>
            <a:off x="5029200" y="4871619"/>
            <a:ext cx="6492240" cy="320040"/>
          </a:xfrm>
          <a:prstGeom prst="rect">
            <a:avLst/>
          </a:prstGeom>
          <a:noFill/>
          <a:ln/>
        </p:spPr>
        <p:txBody>
          <a:bodyPr wrap="square" rtlCol="0" anchor="ctr"/>
          <a:lstStyle/>
          <a:p>
            <a:pPr marL="0" indent="0" algn="ctr">
              <a:buNone/>
            </a:pPr>
            <a:r>
              <a:rPr lang="en-US" sz="1050" i="1" dirty="0">
                <a:solidFill>
                  <a:srgbClr val="6B7280"/>
                </a:solidFill>
                <a:latin typeface="Calibri" pitchFamily="34" charset="0"/>
                <a:ea typeface="Calibri" pitchFamily="34" charset="-122"/>
                <a:cs typeface="Calibri" pitchFamily="34" charset="-120"/>
              </a:rPr>
              <a:t>Functional Roles screen — Reviewers and Admins nested under All Employees.</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3" name="Text 1"/>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GETTING STARTED · 2.3–2.4</a:t>
            </a:r>
            <a:endParaRPr lang="en-US" sz="1100" dirty="0"/>
          </a:p>
        </p:txBody>
      </p:sp>
      <p:sp>
        <p:nvSpPr>
          <p:cNvPr id="4" name="Text 2"/>
          <p:cNvSpPr/>
          <p:nvPr/>
        </p:nvSpPr>
        <p:spPr>
          <a:xfrm>
            <a:off x="640080" y="868680"/>
            <a:ext cx="10908792" cy="640080"/>
          </a:xfrm>
          <a:prstGeom prst="rect">
            <a:avLst/>
          </a:prstGeom>
          <a:noFill/>
          <a:ln/>
        </p:spPr>
        <p:txBody>
          <a:bodyPr wrap="square" rtlCol="0" anchor="ctr"/>
          <a:lstStyle/>
          <a:p>
            <a:pPr marL="0" indent="0">
              <a:buNone/>
            </a:pPr>
            <a:r>
              <a:rPr lang="en-US" sz="2400" b="1" dirty="0">
                <a:solidFill>
                  <a:srgbClr val="111827"/>
                </a:solidFill>
                <a:latin typeface="Calibri" pitchFamily="34" charset="0"/>
                <a:ea typeface="Calibri" pitchFamily="34" charset="-122"/>
                <a:cs typeface="Calibri" pitchFamily="34" charset="-120"/>
              </a:rPr>
              <a:t>Idea Status &amp; initial Settings</a:t>
            </a:r>
            <a:endParaRPr lang="en-US" sz="2400" dirty="0"/>
          </a:p>
        </p:txBody>
      </p:sp>
      <p:sp>
        <p:nvSpPr>
          <p:cNvPr id="5" name="Text 3"/>
          <p:cNvSpPr/>
          <p:nvPr/>
        </p:nvSpPr>
        <p:spPr>
          <a:xfrm>
            <a:off x="640080" y="1554480"/>
            <a:ext cx="10908792" cy="731520"/>
          </a:xfrm>
          <a:prstGeom prst="rect">
            <a:avLst/>
          </a:prstGeom>
          <a:noFill/>
          <a:ln/>
        </p:spPr>
        <p:txBody>
          <a:bodyPr wrap="square" rtlCol="0" anchor="t"/>
          <a:lstStyle/>
          <a:p>
            <a:pPr marL="0" indent="0">
              <a:buNone/>
            </a:pPr>
            <a:r>
              <a:rPr lang="en-US" sz="1300" dirty="0">
                <a:solidFill>
                  <a:srgbClr val="374151"/>
                </a:solidFill>
                <a:latin typeface="Calibri" pitchFamily="34" charset="0"/>
                <a:ea typeface="Calibri" pitchFamily="34" charset="-122"/>
                <a:cs typeface="Calibri" pitchFamily="34" charset="-120"/>
              </a:rPr>
              <a:t>Every idea moves through a fixed sequence: Draft → Submitted → Under Review → Approved or Rejected. This is a Creatio lookup (LKPIdeaStatus) — informational only, not editable.</a:t>
            </a:r>
            <a:endParaRPr lang="en-US" sz="1300" dirty="0"/>
          </a:p>
        </p:txBody>
      </p:sp>
      <p:sp>
        <p:nvSpPr>
          <p:cNvPr id="6" name="Shape 4"/>
          <p:cNvSpPr/>
          <p:nvPr/>
        </p:nvSpPr>
        <p:spPr>
          <a:xfrm>
            <a:off x="3121883" y="2123974"/>
            <a:ext cx="5271516" cy="822960"/>
          </a:xfrm>
          <a:prstGeom prst="roundRect">
            <a:avLst>
              <a:gd name="adj" fmla="val 8889"/>
            </a:avLst>
          </a:prstGeom>
          <a:solidFill>
            <a:srgbClr val="FFFFFF"/>
          </a:solidFill>
          <a:ln/>
          <a:effectLst>
            <a:outerShdw blurRad="76200" dist="25400" dir="5400000" algn="bl" rotWithShape="0">
              <a:srgbClr val="94A3B8">
                <a:alpha val="15000"/>
              </a:srgbClr>
            </a:outerShdw>
          </a:effectLst>
        </p:spPr>
        <p:txBody>
          <a:bodyPr/>
          <a:lstStyle/>
          <a:p>
            <a:endParaRPr lang="en-IN"/>
          </a:p>
        </p:txBody>
      </p:sp>
      <p:sp>
        <p:nvSpPr>
          <p:cNvPr id="7" name="Shape 5"/>
          <p:cNvSpPr/>
          <p:nvPr/>
        </p:nvSpPr>
        <p:spPr>
          <a:xfrm>
            <a:off x="3304763" y="2380006"/>
            <a:ext cx="329184" cy="329184"/>
          </a:xfrm>
          <a:prstGeom prst="ellipse">
            <a:avLst/>
          </a:prstGeom>
          <a:solidFill>
            <a:srgbClr val="2563EB"/>
          </a:solidFill>
          <a:ln/>
        </p:spPr>
        <p:txBody>
          <a:bodyPr/>
          <a:lstStyle/>
          <a:p>
            <a:endParaRPr lang="en-IN"/>
          </a:p>
        </p:txBody>
      </p:sp>
      <p:sp>
        <p:nvSpPr>
          <p:cNvPr id="8" name="Text 6"/>
          <p:cNvSpPr/>
          <p:nvPr/>
        </p:nvSpPr>
        <p:spPr>
          <a:xfrm>
            <a:off x="3304763" y="2380006"/>
            <a:ext cx="329184" cy="329184"/>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3761963" y="2215414"/>
            <a:ext cx="4448556" cy="27432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Business Goals</a:t>
            </a:r>
            <a:endParaRPr lang="en-US" sz="1300" dirty="0"/>
          </a:p>
        </p:txBody>
      </p:sp>
      <p:sp>
        <p:nvSpPr>
          <p:cNvPr id="10" name="Text 8"/>
          <p:cNvSpPr/>
          <p:nvPr/>
        </p:nvSpPr>
        <p:spPr>
          <a:xfrm>
            <a:off x="3761963" y="2508022"/>
            <a:ext cx="4448556" cy="365760"/>
          </a:xfrm>
          <a:prstGeom prst="rect">
            <a:avLst/>
          </a:prstGeom>
          <a:noFill/>
          <a:ln/>
        </p:spPr>
        <p:txBody>
          <a:bodyPr wrap="square" rtlCol="0" anchor="ctr"/>
          <a:lstStyle/>
          <a:p>
            <a:pPr marL="0" indent="0">
              <a:buNone/>
            </a:pPr>
            <a:r>
              <a:rPr lang="en-US" sz="1050" dirty="0">
                <a:solidFill>
                  <a:srgbClr val="6B7280"/>
                </a:solidFill>
                <a:latin typeface="Calibri" pitchFamily="34" charset="0"/>
                <a:ea typeface="Calibri" pitchFamily="34" charset="-122"/>
                <a:cs typeface="Calibri" pitchFamily="34" charset="-120"/>
              </a:rPr>
              <a:t>Add / edit / delete. 9 defaults provided.</a:t>
            </a:r>
            <a:endParaRPr lang="en-US" sz="1050" dirty="0"/>
          </a:p>
        </p:txBody>
      </p:sp>
      <p:sp>
        <p:nvSpPr>
          <p:cNvPr id="11" name="Shape 9"/>
          <p:cNvSpPr/>
          <p:nvPr/>
        </p:nvSpPr>
        <p:spPr>
          <a:xfrm>
            <a:off x="3121883" y="3145536"/>
            <a:ext cx="5271516" cy="822960"/>
          </a:xfrm>
          <a:prstGeom prst="roundRect">
            <a:avLst>
              <a:gd name="adj" fmla="val 8889"/>
            </a:avLst>
          </a:prstGeom>
          <a:solidFill>
            <a:srgbClr val="FFFFFF"/>
          </a:solidFill>
          <a:ln/>
          <a:effectLst>
            <a:outerShdw blurRad="76200" dist="25400" dir="5400000" algn="bl" rotWithShape="0">
              <a:srgbClr val="94A3B8">
                <a:alpha val="15000"/>
              </a:srgbClr>
            </a:outerShdw>
          </a:effectLst>
        </p:spPr>
        <p:txBody>
          <a:bodyPr/>
          <a:lstStyle/>
          <a:p>
            <a:endParaRPr lang="en-IN"/>
          </a:p>
        </p:txBody>
      </p:sp>
      <p:sp>
        <p:nvSpPr>
          <p:cNvPr id="12" name="Shape 10"/>
          <p:cNvSpPr/>
          <p:nvPr/>
        </p:nvSpPr>
        <p:spPr>
          <a:xfrm>
            <a:off x="3304763" y="3401568"/>
            <a:ext cx="329184" cy="329184"/>
          </a:xfrm>
          <a:prstGeom prst="ellipse">
            <a:avLst/>
          </a:prstGeom>
          <a:solidFill>
            <a:srgbClr val="7C3AED"/>
          </a:solidFill>
          <a:ln/>
        </p:spPr>
        <p:txBody>
          <a:bodyPr/>
          <a:lstStyle/>
          <a:p>
            <a:endParaRPr lang="en-IN"/>
          </a:p>
        </p:txBody>
      </p:sp>
      <p:sp>
        <p:nvSpPr>
          <p:cNvPr id="13" name="Text 11"/>
          <p:cNvSpPr/>
          <p:nvPr/>
        </p:nvSpPr>
        <p:spPr>
          <a:xfrm>
            <a:off x="3304763" y="3401568"/>
            <a:ext cx="329184" cy="329184"/>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3761963" y="3236976"/>
            <a:ext cx="4448556" cy="27432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Points Category</a:t>
            </a:r>
            <a:endParaRPr lang="en-US" sz="1300" dirty="0"/>
          </a:p>
        </p:txBody>
      </p:sp>
      <p:sp>
        <p:nvSpPr>
          <p:cNvPr id="15" name="Text 13"/>
          <p:cNvSpPr/>
          <p:nvPr/>
        </p:nvSpPr>
        <p:spPr>
          <a:xfrm>
            <a:off x="3761963" y="3529584"/>
            <a:ext cx="4448556" cy="365760"/>
          </a:xfrm>
          <a:prstGeom prst="rect">
            <a:avLst/>
          </a:prstGeom>
          <a:noFill/>
          <a:ln/>
        </p:spPr>
        <p:txBody>
          <a:bodyPr wrap="square" rtlCol="0" anchor="ctr"/>
          <a:lstStyle/>
          <a:p>
            <a:pPr marL="0" indent="0">
              <a:buNone/>
            </a:pPr>
            <a:r>
              <a:rPr lang="en-US" sz="1050" dirty="0">
                <a:solidFill>
                  <a:srgbClr val="6B7280"/>
                </a:solidFill>
                <a:latin typeface="Calibri" pitchFamily="34" charset="0"/>
                <a:ea typeface="Calibri" pitchFamily="34" charset="-122"/>
                <a:cs typeface="Calibri" pitchFamily="34" charset="-120"/>
              </a:rPr>
              <a:t>Edit point values only (Author: 1,000 / Co-author: 500).</a:t>
            </a:r>
            <a:endParaRPr lang="en-US" sz="1050" dirty="0"/>
          </a:p>
        </p:txBody>
      </p:sp>
      <p:sp>
        <p:nvSpPr>
          <p:cNvPr id="16" name="Shape 14"/>
          <p:cNvSpPr/>
          <p:nvPr/>
        </p:nvSpPr>
        <p:spPr>
          <a:xfrm>
            <a:off x="3121883" y="4284990"/>
            <a:ext cx="5271516" cy="822960"/>
          </a:xfrm>
          <a:prstGeom prst="roundRect">
            <a:avLst>
              <a:gd name="adj" fmla="val 8889"/>
            </a:avLst>
          </a:prstGeom>
          <a:solidFill>
            <a:srgbClr val="FFFFFF"/>
          </a:solidFill>
          <a:ln/>
          <a:effectLst>
            <a:outerShdw blurRad="76200" dist="25400" dir="5400000" algn="bl" rotWithShape="0">
              <a:srgbClr val="94A3B8">
                <a:alpha val="15000"/>
              </a:srgbClr>
            </a:outerShdw>
          </a:effectLst>
        </p:spPr>
        <p:txBody>
          <a:bodyPr/>
          <a:lstStyle/>
          <a:p>
            <a:endParaRPr lang="en-IN"/>
          </a:p>
        </p:txBody>
      </p:sp>
      <p:sp>
        <p:nvSpPr>
          <p:cNvPr id="17" name="Shape 15"/>
          <p:cNvSpPr/>
          <p:nvPr/>
        </p:nvSpPr>
        <p:spPr>
          <a:xfrm>
            <a:off x="3304763" y="4541022"/>
            <a:ext cx="329184" cy="329184"/>
          </a:xfrm>
          <a:prstGeom prst="ellipse">
            <a:avLst/>
          </a:prstGeom>
          <a:solidFill>
            <a:srgbClr val="2563EB"/>
          </a:solidFill>
          <a:ln/>
        </p:spPr>
        <p:txBody>
          <a:bodyPr/>
          <a:lstStyle/>
          <a:p>
            <a:endParaRPr lang="en-IN"/>
          </a:p>
        </p:txBody>
      </p:sp>
      <p:sp>
        <p:nvSpPr>
          <p:cNvPr id="18" name="Text 16"/>
          <p:cNvSpPr/>
          <p:nvPr/>
        </p:nvSpPr>
        <p:spPr>
          <a:xfrm>
            <a:off x="3304763" y="4541022"/>
            <a:ext cx="329184" cy="329184"/>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3761963" y="4376430"/>
            <a:ext cx="4448556" cy="27432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Feasibility Score</a:t>
            </a:r>
            <a:endParaRPr lang="en-US" sz="1300" dirty="0"/>
          </a:p>
        </p:txBody>
      </p:sp>
      <p:sp>
        <p:nvSpPr>
          <p:cNvPr id="20" name="Text 18"/>
          <p:cNvSpPr/>
          <p:nvPr/>
        </p:nvSpPr>
        <p:spPr>
          <a:xfrm>
            <a:off x="3761963" y="4669038"/>
            <a:ext cx="4448556" cy="365760"/>
          </a:xfrm>
          <a:prstGeom prst="rect">
            <a:avLst/>
          </a:prstGeom>
          <a:noFill/>
          <a:ln/>
        </p:spPr>
        <p:txBody>
          <a:bodyPr wrap="square" rtlCol="0" anchor="ctr"/>
          <a:lstStyle/>
          <a:p>
            <a:pPr marL="0" indent="0">
              <a:buNone/>
            </a:pPr>
            <a:r>
              <a:rPr lang="en-US" sz="1050" dirty="0">
                <a:solidFill>
                  <a:srgbClr val="6B7280"/>
                </a:solidFill>
                <a:latin typeface="Calibri" pitchFamily="34" charset="0"/>
                <a:ea typeface="Calibri" pitchFamily="34" charset="-122"/>
                <a:cs typeface="Calibri" pitchFamily="34" charset="-120"/>
              </a:rPr>
              <a:t>Add / edit / delete. 5-point scale by default.</a:t>
            </a:r>
            <a:endParaRPr lang="en-US" sz="1050" dirty="0"/>
          </a:p>
        </p:txBody>
      </p:sp>
      <p:sp>
        <p:nvSpPr>
          <p:cNvPr id="21" name="Shape 19"/>
          <p:cNvSpPr/>
          <p:nvPr/>
        </p:nvSpPr>
        <p:spPr>
          <a:xfrm>
            <a:off x="3121883" y="5303520"/>
            <a:ext cx="5271516" cy="822960"/>
          </a:xfrm>
          <a:prstGeom prst="roundRect">
            <a:avLst>
              <a:gd name="adj" fmla="val 8889"/>
            </a:avLst>
          </a:prstGeom>
          <a:solidFill>
            <a:srgbClr val="FFFFFF"/>
          </a:solidFill>
          <a:ln/>
          <a:effectLst>
            <a:outerShdw blurRad="76200" dist="25400" dir="5400000" algn="bl" rotWithShape="0">
              <a:srgbClr val="94A3B8">
                <a:alpha val="15000"/>
              </a:srgbClr>
            </a:outerShdw>
          </a:effectLst>
        </p:spPr>
        <p:txBody>
          <a:bodyPr/>
          <a:lstStyle/>
          <a:p>
            <a:endParaRPr lang="en-IN"/>
          </a:p>
        </p:txBody>
      </p:sp>
      <p:sp>
        <p:nvSpPr>
          <p:cNvPr id="22" name="Shape 20"/>
          <p:cNvSpPr/>
          <p:nvPr/>
        </p:nvSpPr>
        <p:spPr>
          <a:xfrm>
            <a:off x="3304763" y="5559552"/>
            <a:ext cx="329184" cy="329184"/>
          </a:xfrm>
          <a:prstGeom prst="ellipse">
            <a:avLst/>
          </a:prstGeom>
          <a:solidFill>
            <a:srgbClr val="7C3AED"/>
          </a:solidFill>
          <a:ln/>
        </p:spPr>
        <p:txBody>
          <a:bodyPr/>
          <a:lstStyle/>
          <a:p>
            <a:endParaRPr lang="en-IN"/>
          </a:p>
        </p:txBody>
      </p:sp>
      <p:sp>
        <p:nvSpPr>
          <p:cNvPr id="23" name="Text 21"/>
          <p:cNvSpPr/>
          <p:nvPr/>
        </p:nvSpPr>
        <p:spPr>
          <a:xfrm>
            <a:off x="3304763" y="5559552"/>
            <a:ext cx="329184" cy="329184"/>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3761963" y="5394960"/>
            <a:ext cx="4448556" cy="27432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Expected Impact Score</a:t>
            </a:r>
            <a:endParaRPr lang="en-US" sz="1300" dirty="0"/>
          </a:p>
        </p:txBody>
      </p:sp>
      <p:sp>
        <p:nvSpPr>
          <p:cNvPr id="25" name="Text 23"/>
          <p:cNvSpPr/>
          <p:nvPr/>
        </p:nvSpPr>
        <p:spPr>
          <a:xfrm>
            <a:off x="3761963" y="5687568"/>
            <a:ext cx="4448556" cy="365760"/>
          </a:xfrm>
          <a:prstGeom prst="rect">
            <a:avLst/>
          </a:prstGeom>
          <a:noFill/>
          <a:ln/>
        </p:spPr>
        <p:txBody>
          <a:bodyPr wrap="square" rtlCol="0" anchor="ctr"/>
          <a:lstStyle/>
          <a:p>
            <a:pPr marL="0" indent="0">
              <a:buNone/>
            </a:pPr>
            <a:r>
              <a:rPr lang="en-US" sz="1050" dirty="0">
                <a:solidFill>
                  <a:srgbClr val="6B7280"/>
                </a:solidFill>
                <a:latin typeface="Calibri" pitchFamily="34" charset="0"/>
                <a:ea typeface="Calibri" pitchFamily="34" charset="-122"/>
                <a:cs typeface="Calibri" pitchFamily="34" charset="-120"/>
              </a:rPr>
              <a:t>Add / edit / delete. 5-point scale by default.</a:t>
            </a:r>
            <a:endParaRPr lang="en-US" sz="1050" dirty="0"/>
          </a:p>
        </p:txBody>
      </p:sp>
      <p:sp>
        <p:nvSpPr>
          <p:cNvPr id="26" name="Text 24"/>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Getting Started</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30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3 · Application Flow</a:t>
            </a:r>
            <a:endParaRPr lang="en-US" sz="2400" dirty="0"/>
          </a:p>
        </p:txBody>
      </p:sp>
      <p:sp>
        <p:nvSpPr>
          <p:cNvPr id="3" name="Text 1"/>
          <p:cNvSpPr/>
          <p:nvPr/>
        </p:nvSpPr>
        <p:spPr>
          <a:xfrm>
            <a:off x="640080" y="1188720"/>
            <a:ext cx="10908792" cy="365760"/>
          </a:xfrm>
          <a:prstGeom prst="rect">
            <a:avLst/>
          </a:prstGeom>
          <a:noFill/>
          <a:ln/>
        </p:spPr>
        <p:txBody>
          <a:bodyPr wrap="square" rtlCol="0" anchor="ctr"/>
          <a:lstStyle/>
          <a:p>
            <a:pPr marL="0" indent="0">
              <a:buNone/>
            </a:pPr>
            <a:endParaRPr lang="en-US" sz="1400" dirty="0">
              <a:solidFill>
                <a:srgbClr val="6B7280"/>
              </a:solidFill>
              <a:latin typeface="Calibri" pitchFamily="34" charset="0"/>
              <a:ea typeface="Calibri" pitchFamily="34" charset="-122"/>
              <a:cs typeface="Calibri" pitchFamily="34" charset="-120"/>
            </a:endParaRPr>
          </a:p>
          <a:p>
            <a:pPr marL="0" indent="0">
              <a:buNone/>
            </a:pPr>
            <a:r>
              <a:rPr lang="en-US" sz="1400" dirty="0">
                <a:solidFill>
                  <a:srgbClr val="6B7280"/>
                </a:solidFill>
                <a:latin typeface="Calibri" pitchFamily="34" charset="0"/>
                <a:ea typeface="Calibri" pitchFamily="34" charset="-122"/>
                <a:cs typeface="Calibri" pitchFamily="34" charset="-120"/>
              </a:rPr>
              <a:t>From idea to decision — every time</a:t>
            </a:r>
            <a:endParaRPr lang="en-US" sz="1400" dirty="0"/>
          </a:p>
        </p:txBody>
      </p:sp>
      <p:sp>
        <p:nvSpPr>
          <p:cNvPr id="4" name="Shape 2"/>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5" name="Text 3"/>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HOW IT WORKS</a:t>
            </a:r>
            <a:endParaRPr lang="en-US" sz="1100" dirty="0"/>
          </a:p>
        </p:txBody>
      </p:sp>
      <p:sp>
        <p:nvSpPr>
          <p:cNvPr id="6" name="Shape 4"/>
          <p:cNvSpPr/>
          <p:nvPr/>
        </p:nvSpPr>
        <p:spPr>
          <a:xfrm>
            <a:off x="731520" y="2377440"/>
            <a:ext cx="2350381" cy="1307592"/>
          </a:xfrm>
          <a:prstGeom prst="roundRect">
            <a:avLst>
              <a:gd name="adj" fmla="val 6452"/>
            </a:avLst>
          </a:prstGeom>
          <a:solidFill>
            <a:srgbClr val="FFFFFF"/>
          </a:solidFill>
          <a:ln w="25400">
            <a:solidFill>
              <a:srgbClr val="6B7280"/>
            </a:solidFill>
            <a:prstDash val="solid"/>
          </a:ln>
          <a:effectLst>
            <a:outerShdw blurRad="101600" dist="25400" dir="5400000" algn="bl" rotWithShape="0">
              <a:srgbClr val="94A3B8">
                <a:alpha val="20000"/>
              </a:srgbClr>
            </a:outerShdw>
          </a:effectLst>
        </p:spPr>
        <p:txBody>
          <a:bodyPr/>
          <a:lstStyle/>
          <a:p>
            <a:endParaRPr lang="en-IN"/>
          </a:p>
        </p:txBody>
      </p:sp>
      <p:sp>
        <p:nvSpPr>
          <p:cNvPr id="7" name="Shape 5"/>
          <p:cNvSpPr/>
          <p:nvPr/>
        </p:nvSpPr>
        <p:spPr>
          <a:xfrm>
            <a:off x="1869948" y="2560320"/>
            <a:ext cx="222218" cy="219338"/>
          </a:xfrm>
          <a:prstGeom prst="ellipse">
            <a:avLst/>
          </a:prstGeom>
          <a:solidFill>
            <a:srgbClr val="6B7280"/>
          </a:solidFill>
          <a:ln/>
        </p:spPr>
        <p:txBody>
          <a:bodyPr/>
          <a:lstStyle/>
          <a:p>
            <a:endParaRPr lang="en-IN"/>
          </a:p>
        </p:txBody>
      </p:sp>
      <p:sp>
        <p:nvSpPr>
          <p:cNvPr id="8" name="Text 6"/>
          <p:cNvSpPr/>
          <p:nvPr/>
        </p:nvSpPr>
        <p:spPr>
          <a:xfrm>
            <a:off x="731520" y="2880360"/>
            <a:ext cx="2350381" cy="337443"/>
          </a:xfrm>
          <a:prstGeom prst="rect">
            <a:avLst/>
          </a:prstGeom>
          <a:noFill/>
          <a:ln/>
        </p:spPr>
        <p:txBody>
          <a:bodyPr wrap="square" rtlCol="0" anchor="ctr"/>
          <a:lstStyle/>
          <a:p>
            <a:pPr marL="0" indent="0" algn="ctr">
              <a:buNone/>
            </a:pPr>
            <a:r>
              <a:rPr lang="en-US" sz="1400" b="1" dirty="0">
                <a:solidFill>
                  <a:srgbClr val="111827"/>
                </a:solidFill>
                <a:latin typeface="Calibri" pitchFamily="34" charset="0"/>
                <a:ea typeface="Calibri" pitchFamily="34" charset="-122"/>
                <a:cs typeface="Calibri" pitchFamily="34" charset="-120"/>
              </a:rPr>
              <a:t>Draft</a:t>
            </a:r>
            <a:endParaRPr lang="en-US" sz="1400" dirty="0"/>
          </a:p>
        </p:txBody>
      </p:sp>
      <p:sp>
        <p:nvSpPr>
          <p:cNvPr id="9" name="Text 7"/>
          <p:cNvSpPr/>
          <p:nvPr/>
        </p:nvSpPr>
        <p:spPr>
          <a:xfrm>
            <a:off x="731520" y="3273552"/>
            <a:ext cx="2350381" cy="379623"/>
          </a:xfrm>
          <a:prstGeom prst="rect">
            <a:avLst/>
          </a:prstGeom>
          <a:noFill/>
          <a:ln/>
        </p:spPr>
        <p:txBody>
          <a:bodyPr wrap="square" rtlCol="0" anchor="ctr"/>
          <a:lstStyle/>
          <a:p>
            <a:pPr marL="0" indent="0" algn="ctr">
              <a:buNone/>
            </a:pPr>
            <a:r>
              <a:rPr lang="en-US" sz="1050" dirty="0">
                <a:solidFill>
                  <a:srgbClr val="6B7280"/>
                </a:solidFill>
                <a:latin typeface="Calibri" pitchFamily="34" charset="0"/>
                <a:ea typeface="Calibri" pitchFamily="34" charset="-122"/>
                <a:cs typeface="Calibri" pitchFamily="34" charset="-120"/>
              </a:rPr>
              <a:t>Author drafts the idea</a:t>
            </a:r>
            <a:endParaRPr lang="en-US" sz="1050" dirty="0"/>
          </a:p>
        </p:txBody>
      </p:sp>
      <p:sp>
        <p:nvSpPr>
          <p:cNvPr id="10" name="Text 8"/>
          <p:cNvSpPr/>
          <p:nvPr/>
        </p:nvSpPr>
        <p:spPr>
          <a:xfrm>
            <a:off x="3246120" y="2811780"/>
            <a:ext cx="256405" cy="506165"/>
          </a:xfrm>
          <a:prstGeom prst="rect">
            <a:avLst/>
          </a:prstGeom>
          <a:noFill/>
          <a:ln/>
        </p:spPr>
        <p:txBody>
          <a:bodyPr wrap="square" rtlCol="0" anchor="ctr"/>
          <a:lstStyle/>
          <a:p>
            <a:pPr marL="0" indent="0" algn="ctr">
              <a:buNone/>
            </a:pPr>
            <a:r>
              <a:rPr lang="en-US" sz="2000" b="1" dirty="0">
                <a:solidFill>
                  <a:srgbClr val="9CA3AF"/>
                </a:solidFill>
                <a:latin typeface="Calibri" pitchFamily="34" charset="0"/>
                <a:ea typeface="Calibri" pitchFamily="34" charset="-122"/>
                <a:cs typeface="Calibri" pitchFamily="34" charset="-120"/>
              </a:rPr>
              <a:t>→</a:t>
            </a:r>
            <a:endParaRPr lang="en-US" sz="2000" dirty="0"/>
          </a:p>
        </p:txBody>
      </p:sp>
      <p:sp>
        <p:nvSpPr>
          <p:cNvPr id="11" name="Shape 9"/>
          <p:cNvSpPr/>
          <p:nvPr/>
        </p:nvSpPr>
        <p:spPr>
          <a:xfrm>
            <a:off x="3520440" y="2377440"/>
            <a:ext cx="2350381" cy="1307592"/>
          </a:xfrm>
          <a:prstGeom prst="roundRect">
            <a:avLst>
              <a:gd name="adj" fmla="val 6452"/>
            </a:avLst>
          </a:prstGeom>
          <a:solidFill>
            <a:srgbClr val="FFFFFF"/>
          </a:solidFill>
          <a:ln w="25400">
            <a:solidFill>
              <a:srgbClr val="2563EB"/>
            </a:solidFill>
            <a:prstDash val="solid"/>
          </a:ln>
          <a:effectLst>
            <a:outerShdw blurRad="101600" dist="25400" dir="5400000" algn="bl" rotWithShape="0">
              <a:srgbClr val="94A3B8">
                <a:alpha val="20000"/>
              </a:srgbClr>
            </a:outerShdw>
          </a:effectLst>
        </p:spPr>
        <p:txBody>
          <a:bodyPr/>
          <a:lstStyle/>
          <a:p>
            <a:endParaRPr lang="en-IN"/>
          </a:p>
        </p:txBody>
      </p:sp>
      <p:sp>
        <p:nvSpPr>
          <p:cNvPr id="12" name="Shape 10"/>
          <p:cNvSpPr/>
          <p:nvPr/>
        </p:nvSpPr>
        <p:spPr>
          <a:xfrm>
            <a:off x="4658868" y="2560320"/>
            <a:ext cx="222218" cy="219338"/>
          </a:xfrm>
          <a:prstGeom prst="ellipse">
            <a:avLst/>
          </a:prstGeom>
          <a:solidFill>
            <a:srgbClr val="2563EB"/>
          </a:solidFill>
          <a:ln/>
        </p:spPr>
        <p:txBody>
          <a:bodyPr/>
          <a:lstStyle/>
          <a:p>
            <a:endParaRPr lang="en-IN"/>
          </a:p>
        </p:txBody>
      </p:sp>
      <p:sp>
        <p:nvSpPr>
          <p:cNvPr id="13" name="Text 11"/>
          <p:cNvSpPr/>
          <p:nvPr/>
        </p:nvSpPr>
        <p:spPr>
          <a:xfrm>
            <a:off x="3520440" y="2880360"/>
            <a:ext cx="2350381" cy="337443"/>
          </a:xfrm>
          <a:prstGeom prst="rect">
            <a:avLst/>
          </a:prstGeom>
          <a:noFill/>
          <a:ln/>
        </p:spPr>
        <p:txBody>
          <a:bodyPr wrap="square" rtlCol="0" anchor="ctr"/>
          <a:lstStyle/>
          <a:p>
            <a:pPr marL="0" indent="0" algn="ctr">
              <a:buNone/>
            </a:pPr>
            <a:r>
              <a:rPr lang="en-US" sz="1400" b="1" dirty="0">
                <a:solidFill>
                  <a:srgbClr val="111827"/>
                </a:solidFill>
                <a:latin typeface="Calibri" pitchFamily="34" charset="0"/>
                <a:ea typeface="Calibri" pitchFamily="34" charset="-122"/>
                <a:cs typeface="Calibri" pitchFamily="34" charset="-120"/>
              </a:rPr>
              <a:t>Submitted</a:t>
            </a:r>
            <a:endParaRPr lang="en-US" sz="1400" dirty="0"/>
          </a:p>
        </p:txBody>
      </p:sp>
      <p:sp>
        <p:nvSpPr>
          <p:cNvPr id="14" name="Text 12"/>
          <p:cNvSpPr/>
          <p:nvPr/>
        </p:nvSpPr>
        <p:spPr>
          <a:xfrm>
            <a:off x="3520440" y="3273552"/>
            <a:ext cx="2350381" cy="379623"/>
          </a:xfrm>
          <a:prstGeom prst="rect">
            <a:avLst/>
          </a:prstGeom>
          <a:noFill/>
          <a:ln/>
        </p:spPr>
        <p:txBody>
          <a:bodyPr wrap="square" rtlCol="0" anchor="ctr"/>
          <a:lstStyle/>
          <a:p>
            <a:pPr marL="0" indent="0" algn="ctr">
              <a:buNone/>
            </a:pPr>
            <a:r>
              <a:rPr lang="en-US" sz="1050" dirty="0">
                <a:solidFill>
                  <a:srgbClr val="6B7280"/>
                </a:solidFill>
                <a:latin typeface="Calibri" pitchFamily="34" charset="0"/>
                <a:ea typeface="Calibri" pitchFamily="34" charset="-122"/>
                <a:cs typeface="Calibri" pitchFamily="34" charset="-120"/>
              </a:rPr>
              <a:t>Visible org-wide</a:t>
            </a:r>
            <a:endParaRPr lang="en-US" sz="1050" dirty="0"/>
          </a:p>
        </p:txBody>
      </p:sp>
      <p:sp>
        <p:nvSpPr>
          <p:cNvPr id="15" name="Text 13"/>
          <p:cNvSpPr/>
          <p:nvPr/>
        </p:nvSpPr>
        <p:spPr>
          <a:xfrm>
            <a:off x="6035040" y="2811780"/>
            <a:ext cx="256405" cy="506165"/>
          </a:xfrm>
          <a:prstGeom prst="rect">
            <a:avLst/>
          </a:prstGeom>
          <a:noFill/>
          <a:ln/>
        </p:spPr>
        <p:txBody>
          <a:bodyPr wrap="square" rtlCol="0" anchor="ctr"/>
          <a:lstStyle/>
          <a:p>
            <a:pPr marL="0" indent="0" algn="ctr">
              <a:buNone/>
            </a:pPr>
            <a:r>
              <a:rPr lang="en-US" sz="2000" b="1" dirty="0">
                <a:solidFill>
                  <a:srgbClr val="9CA3AF"/>
                </a:solidFill>
                <a:latin typeface="Calibri" pitchFamily="34" charset="0"/>
                <a:ea typeface="Calibri" pitchFamily="34" charset="-122"/>
                <a:cs typeface="Calibri" pitchFamily="34" charset="-120"/>
              </a:rPr>
              <a:t>→</a:t>
            </a:r>
            <a:endParaRPr lang="en-US" sz="2000" dirty="0"/>
          </a:p>
        </p:txBody>
      </p:sp>
      <p:sp>
        <p:nvSpPr>
          <p:cNvPr id="16" name="Shape 14"/>
          <p:cNvSpPr/>
          <p:nvPr/>
        </p:nvSpPr>
        <p:spPr>
          <a:xfrm>
            <a:off x="6309360" y="2377440"/>
            <a:ext cx="2350381" cy="1307592"/>
          </a:xfrm>
          <a:prstGeom prst="roundRect">
            <a:avLst>
              <a:gd name="adj" fmla="val 6452"/>
            </a:avLst>
          </a:prstGeom>
          <a:solidFill>
            <a:srgbClr val="FFFFFF"/>
          </a:solidFill>
          <a:ln w="25400">
            <a:solidFill>
              <a:srgbClr val="7C3AED"/>
            </a:solidFill>
            <a:prstDash val="solid"/>
          </a:ln>
          <a:effectLst>
            <a:outerShdw blurRad="101600" dist="25400" dir="5400000" algn="bl" rotWithShape="0">
              <a:srgbClr val="94A3B8">
                <a:alpha val="20000"/>
              </a:srgbClr>
            </a:outerShdw>
          </a:effectLst>
        </p:spPr>
        <p:txBody>
          <a:bodyPr/>
          <a:lstStyle/>
          <a:p>
            <a:endParaRPr lang="en-IN"/>
          </a:p>
        </p:txBody>
      </p:sp>
      <p:sp>
        <p:nvSpPr>
          <p:cNvPr id="17" name="Shape 15"/>
          <p:cNvSpPr/>
          <p:nvPr/>
        </p:nvSpPr>
        <p:spPr>
          <a:xfrm>
            <a:off x="7447788" y="2560320"/>
            <a:ext cx="222218" cy="219338"/>
          </a:xfrm>
          <a:prstGeom prst="ellipse">
            <a:avLst/>
          </a:prstGeom>
          <a:solidFill>
            <a:srgbClr val="7C3AED"/>
          </a:solidFill>
          <a:ln/>
        </p:spPr>
        <p:txBody>
          <a:bodyPr/>
          <a:lstStyle/>
          <a:p>
            <a:endParaRPr lang="en-IN"/>
          </a:p>
        </p:txBody>
      </p:sp>
      <p:sp>
        <p:nvSpPr>
          <p:cNvPr id="18" name="Text 16"/>
          <p:cNvSpPr/>
          <p:nvPr/>
        </p:nvSpPr>
        <p:spPr>
          <a:xfrm>
            <a:off x="6309360" y="2880360"/>
            <a:ext cx="2350381" cy="337443"/>
          </a:xfrm>
          <a:prstGeom prst="rect">
            <a:avLst/>
          </a:prstGeom>
          <a:noFill/>
          <a:ln/>
        </p:spPr>
        <p:txBody>
          <a:bodyPr wrap="square" rtlCol="0" anchor="ctr"/>
          <a:lstStyle/>
          <a:p>
            <a:pPr marL="0" indent="0" algn="ctr">
              <a:buNone/>
            </a:pPr>
            <a:r>
              <a:rPr lang="en-US" sz="1400" b="1" dirty="0">
                <a:solidFill>
                  <a:srgbClr val="111827"/>
                </a:solidFill>
                <a:latin typeface="Calibri" pitchFamily="34" charset="0"/>
                <a:ea typeface="Calibri" pitchFamily="34" charset="-122"/>
                <a:cs typeface="Calibri" pitchFamily="34" charset="-120"/>
              </a:rPr>
              <a:t>Under Review</a:t>
            </a:r>
            <a:endParaRPr lang="en-US" sz="1400" dirty="0"/>
          </a:p>
        </p:txBody>
      </p:sp>
      <p:sp>
        <p:nvSpPr>
          <p:cNvPr id="19" name="Text 17"/>
          <p:cNvSpPr/>
          <p:nvPr/>
        </p:nvSpPr>
        <p:spPr>
          <a:xfrm>
            <a:off x="6309360" y="3273552"/>
            <a:ext cx="2350381" cy="379623"/>
          </a:xfrm>
          <a:prstGeom prst="rect">
            <a:avLst/>
          </a:prstGeom>
          <a:noFill/>
          <a:ln/>
        </p:spPr>
        <p:txBody>
          <a:bodyPr wrap="square" rtlCol="0" anchor="ctr"/>
          <a:lstStyle/>
          <a:p>
            <a:pPr marL="0" indent="0" algn="ctr">
              <a:buNone/>
            </a:pPr>
            <a:r>
              <a:rPr lang="en-US" sz="1050" dirty="0">
                <a:solidFill>
                  <a:srgbClr val="6B7280"/>
                </a:solidFill>
                <a:latin typeface="Calibri" pitchFamily="34" charset="0"/>
                <a:ea typeface="Calibri" pitchFamily="34" charset="-122"/>
                <a:cs typeface="Calibri" pitchFamily="34" charset="-120"/>
              </a:rPr>
              <a:t>Reviewer evaluates</a:t>
            </a:r>
            <a:endParaRPr lang="en-US" sz="1050" dirty="0"/>
          </a:p>
        </p:txBody>
      </p:sp>
      <p:sp>
        <p:nvSpPr>
          <p:cNvPr id="20" name="Text 18"/>
          <p:cNvSpPr/>
          <p:nvPr/>
        </p:nvSpPr>
        <p:spPr>
          <a:xfrm>
            <a:off x="8823960" y="2811780"/>
            <a:ext cx="256405" cy="506165"/>
          </a:xfrm>
          <a:prstGeom prst="rect">
            <a:avLst/>
          </a:prstGeom>
          <a:noFill/>
          <a:ln/>
        </p:spPr>
        <p:txBody>
          <a:bodyPr wrap="square" rtlCol="0" anchor="ctr"/>
          <a:lstStyle/>
          <a:p>
            <a:pPr marL="0" indent="0" algn="ctr">
              <a:buNone/>
            </a:pPr>
            <a:r>
              <a:rPr lang="en-US" sz="2000" b="1" dirty="0">
                <a:solidFill>
                  <a:srgbClr val="9CA3AF"/>
                </a:solidFill>
                <a:latin typeface="Calibri" pitchFamily="34" charset="0"/>
                <a:ea typeface="Calibri" pitchFamily="34" charset="-122"/>
                <a:cs typeface="Calibri" pitchFamily="34" charset="-120"/>
              </a:rPr>
              <a:t>→</a:t>
            </a:r>
            <a:endParaRPr lang="en-US" sz="2000" dirty="0"/>
          </a:p>
        </p:txBody>
      </p:sp>
      <p:sp>
        <p:nvSpPr>
          <p:cNvPr id="21" name="Shape 19"/>
          <p:cNvSpPr/>
          <p:nvPr/>
        </p:nvSpPr>
        <p:spPr>
          <a:xfrm>
            <a:off x="9098280" y="2377440"/>
            <a:ext cx="2350381" cy="1307592"/>
          </a:xfrm>
          <a:prstGeom prst="roundRect">
            <a:avLst>
              <a:gd name="adj" fmla="val 6452"/>
            </a:avLst>
          </a:prstGeom>
          <a:solidFill>
            <a:srgbClr val="FFFFFF"/>
          </a:solidFill>
          <a:ln w="25400">
            <a:solidFill>
              <a:srgbClr val="16A34A"/>
            </a:solidFill>
            <a:prstDash val="solid"/>
          </a:ln>
          <a:effectLst>
            <a:outerShdw blurRad="101600" dist="25400" dir="5400000" algn="bl" rotWithShape="0">
              <a:srgbClr val="94A3B8">
                <a:alpha val="20000"/>
              </a:srgbClr>
            </a:outerShdw>
          </a:effectLst>
        </p:spPr>
        <p:txBody>
          <a:bodyPr/>
          <a:lstStyle/>
          <a:p>
            <a:endParaRPr lang="en-IN"/>
          </a:p>
        </p:txBody>
      </p:sp>
      <p:sp>
        <p:nvSpPr>
          <p:cNvPr id="22" name="Shape 20"/>
          <p:cNvSpPr/>
          <p:nvPr/>
        </p:nvSpPr>
        <p:spPr>
          <a:xfrm>
            <a:off x="10236708" y="2560320"/>
            <a:ext cx="222218" cy="219338"/>
          </a:xfrm>
          <a:prstGeom prst="ellipse">
            <a:avLst/>
          </a:prstGeom>
          <a:solidFill>
            <a:srgbClr val="16A34A"/>
          </a:solidFill>
          <a:ln/>
        </p:spPr>
        <p:txBody>
          <a:bodyPr/>
          <a:lstStyle/>
          <a:p>
            <a:endParaRPr lang="en-IN"/>
          </a:p>
        </p:txBody>
      </p:sp>
      <p:sp>
        <p:nvSpPr>
          <p:cNvPr id="23" name="Text 21"/>
          <p:cNvSpPr/>
          <p:nvPr/>
        </p:nvSpPr>
        <p:spPr>
          <a:xfrm>
            <a:off x="9098280" y="2880360"/>
            <a:ext cx="2350381" cy="337443"/>
          </a:xfrm>
          <a:prstGeom prst="rect">
            <a:avLst/>
          </a:prstGeom>
          <a:noFill/>
          <a:ln/>
        </p:spPr>
        <p:txBody>
          <a:bodyPr wrap="square" rtlCol="0" anchor="ctr"/>
          <a:lstStyle/>
          <a:p>
            <a:pPr marL="0" indent="0" algn="ctr">
              <a:buNone/>
            </a:pPr>
            <a:r>
              <a:rPr lang="en-US" sz="1400" b="1" dirty="0">
                <a:solidFill>
                  <a:srgbClr val="111827"/>
                </a:solidFill>
                <a:latin typeface="Calibri" pitchFamily="34" charset="0"/>
                <a:ea typeface="Calibri" pitchFamily="34" charset="-122"/>
                <a:cs typeface="Calibri" pitchFamily="34" charset="-120"/>
              </a:rPr>
              <a:t>Approved / Rejected</a:t>
            </a:r>
            <a:endParaRPr lang="en-US" sz="1400" dirty="0"/>
          </a:p>
        </p:txBody>
      </p:sp>
      <p:sp>
        <p:nvSpPr>
          <p:cNvPr id="24" name="Text 22"/>
          <p:cNvSpPr/>
          <p:nvPr/>
        </p:nvSpPr>
        <p:spPr>
          <a:xfrm>
            <a:off x="9098280" y="3273552"/>
            <a:ext cx="2350381" cy="379623"/>
          </a:xfrm>
          <a:prstGeom prst="rect">
            <a:avLst/>
          </a:prstGeom>
          <a:noFill/>
          <a:ln/>
        </p:spPr>
        <p:txBody>
          <a:bodyPr wrap="square" rtlCol="0" anchor="ctr"/>
          <a:lstStyle/>
          <a:p>
            <a:pPr marL="0" indent="0" algn="ctr">
              <a:buNone/>
            </a:pPr>
            <a:r>
              <a:rPr lang="en-US" sz="1050" dirty="0">
                <a:solidFill>
                  <a:srgbClr val="6B7280"/>
                </a:solidFill>
                <a:latin typeface="Calibri" pitchFamily="34" charset="0"/>
                <a:ea typeface="Calibri" pitchFamily="34" charset="-122"/>
                <a:cs typeface="Calibri" pitchFamily="34" charset="-120"/>
              </a:rPr>
              <a:t>Points awarded / final</a:t>
            </a:r>
            <a:endParaRPr lang="en-US" sz="1050" dirty="0"/>
          </a:p>
        </p:txBody>
      </p:sp>
      <p:sp>
        <p:nvSpPr>
          <p:cNvPr id="25" name="Text 23"/>
          <p:cNvSpPr/>
          <p:nvPr/>
        </p:nvSpPr>
        <p:spPr>
          <a:xfrm>
            <a:off x="640080" y="4160520"/>
            <a:ext cx="10908792" cy="548640"/>
          </a:xfrm>
          <a:prstGeom prst="rect">
            <a:avLst/>
          </a:prstGeom>
          <a:noFill/>
          <a:ln/>
        </p:spPr>
        <p:txBody>
          <a:bodyPr wrap="square" rtlCol="0" anchor="ctr"/>
          <a:lstStyle/>
          <a:p>
            <a:pPr marL="0" indent="0" algn="ctr">
              <a:buNone/>
            </a:pPr>
            <a:r>
              <a:rPr lang="en-US" sz="1200" i="1" dirty="0">
                <a:solidFill>
                  <a:srgbClr val="6B7280"/>
                </a:solidFill>
                <a:latin typeface="Calibri" pitchFamily="34" charset="0"/>
                <a:ea typeface="Calibri" pitchFamily="34" charset="-122"/>
                <a:cs typeface="Calibri" pitchFamily="34" charset="-120"/>
              </a:rPr>
              <a:t>The Author can keep iterating on idea details — title, summary, co-authors, business goals, and narrative fields — based on feedback, right up until a final decision is made.</a:t>
            </a:r>
            <a:endParaRPr lang="en-US" sz="1200" dirty="0"/>
          </a:p>
        </p:txBody>
      </p:sp>
      <p:sp>
        <p:nvSpPr>
          <p:cNvPr id="26" name="Text 24"/>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Application Flow</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8FC"/>
        </a:solidFill>
        <a:effectLst/>
      </p:bgPr>
    </p:bg>
    <p:spTree>
      <p:nvGrpSpPr>
        <p:cNvPr id="1" name=""/>
        <p:cNvGrpSpPr/>
        <p:nvPr/>
      </p:nvGrpSpPr>
      <p:grpSpPr>
        <a:xfrm>
          <a:off x="0" y="0"/>
          <a:ext cx="0" cy="0"/>
          <a:chOff x="0" y="0"/>
          <a:chExt cx="0" cy="0"/>
        </a:xfrm>
      </p:grpSpPr>
      <p:sp>
        <p:nvSpPr>
          <p:cNvPr id="2" name="Text 0"/>
          <p:cNvSpPr/>
          <p:nvPr/>
        </p:nvSpPr>
        <p:spPr>
          <a:xfrm>
            <a:off x="640080" y="502920"/>
            <a:ext cx="10908792" cy="822960"/>
          </a:xfrm>
          <a:prstGeom prst="rect">
            <a:avLst/>
          </a:prstGeom>
          <a:noFill/>
          <a:ln/>
        </p:spPr>
        <p:txBody>
          <a:bodyPr wrap="square" rtlCol="0" anchor="ctr"/>
          <a:lstStyle/>
          <a:p>
            <a:pPr marL="0" indent="0">
              <a:buNone/>
            </a:pPr>
            <a:endParaRPr lang="en-US" sz="3000" b="1" dirty="0">
              <a:solidFill>
                <a:srgbClr val="111827"/>
              </a:solidFill>
              <a:latin typeface="Calibri" pitchFamily="34" charset="0"/>
              <a:ea typeface="Calibri" pitchFamily="34" charset="-122"/>
              <a:cs typeface="Calibri" pitchFamily="34" charset="-120"/>
            </a:endParaRPr>
          </a:p>
          <a:p>
            <a:pPr marL="0" indent="0">
              <a:buNone/>
            </a:pPr>
            <a:r>
              <a:rPr lang="en-US" sz="2400" b="1" dirty="0">
                <a:solidFill>
                  <a:srgbClr val="111827"/>
                </a:solidFill>
                <a:latin typeface="Calibri" pitchFamily="34" charset="0"/>
                <a:ea typeface="Calibri" pitchFamily="34" charset="-122"/>
                <a:cs typeface="Calibri" pitchFamily="34" charset="-120"/>
              </a:rPr>
              <a:t>3.1 · Roles at a glance</a:t>
            </a:r>
            <a:endParaRPr lang="en-US" sz="2400" dirty="0"/>
          </a:p>
        </p:txBody>
      </p:sp>
      <p:sp>
        <p:nvSpPr>
          <p:cNvPr id="3" name="Text 1"/>
          <p:cNvSpPr/>
          <p:nvPr/>
        </p:nvSpPr>
        <p:spPr>
          <a:xfrm>
            <a:off x="640080" y="1188720"/>
            <a:ext cx="10908792" cy="365760"/>
          </a:xfrm>
          <a:prstGeom prst="rect">
            <a:avLst/>
          </a:prstGeom>
          <a:noFill/>
          <a:ln/>
        </p:spPr>
        <p:txBody>
          <a:bodyPr wrap="square" rtlCol="0" anchor="ctr"/>
          <a:lstStyle/>
          <a:p>
            <a:pPr marL="0" indent="0">
              <a:buNone/>
            </a:pPr>
            <a:endParaRPr lang="en-US" sz="1400" dirty="0">
              <a:solidFill>
                <a:srgbClr val="6B7280"/>
              </a:solidFill>
              <a:latin typeface="Calibri" pitchFamily="34" charset="0"/>
              <a:ea typeface="Calibri" pitchFamily="34" charset="-122"/>
              <a:cs typeface="Calibri" pitchFamily="34" charset="-120"/>
            </a:endParaRPr>
          </a:p>
          <a:p>
            <a:pPr marL="0" indent="0">
              <a:buNone/>
            </a:pPr>
            <a:r>
              <a:rPr lang="en-US" sz="1400" dirty="0">
                <a:solidFill>
                  <a:srgbClr val="6B7280"/>
                </a:solidFill>
                <a:latin typeface="Calibri" pitchFamily="34" charset="0"/>
                <a:ea typeface="Calibri" pitchFamily="34" charset="-122"/>
                <a:cs typeface="Calibri" pitchFamily="34" charset="-120"/>
              </a:rPr>
              <a:t>Who can do what</a:t>
            </a:r>
            <a:endParaRPr lang="en-US" sz="1400" dirty="0"/>
          </a:p>
        </p:txBody>
      </p:sp>
      <p:sp>
        <p:nvSpPr>
          <p:cNvPr id="4" name="Shape 2"/>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5" name="Text 3"/>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APPLICATION FLOW</a:t>
            </a:r>
            <a:endParaRPr lang="en-US" sz="1100" dirty="0"/>
          </a:p>
        </p:txBody>
      </p:sp>
      <p:sp>
        <p:nvSpPr>
          <p:cNvPr id="6" name="Shape 4"/>
          <p:cNvSpPr/>
          <p:nvPr/>
        </p:nvSpPr>
        <p:spPr>
          <a:xfrm>
            <a:off x="640080" y="1731769"/>
            <a:ext cx="3453384" cy="4480560"/>
          </a:xfrm>
          <a:prstGeom prst="roundRect">
            <a:avLst>
              <a:gd name="adj" fmla="val 2648"/>
            </a:avLst>
          </a:prstGeom>
          <a:solidFill>
            <a:srgbClr val="F7F8FC"/>
          </a:solidFill>
          <a:ln/>
          <a:effectLst>
            <a:outerShdw blurRad="127000" dist="25400" dir="5400000" algn="bl" rotWithShape="0">
              <a:srgbClr val="94A3B8">
                <a:alpha val="18000"/>
              </a:srgbClr>
            </a:outerShdw>
          </a:effectLst>
        </p:spPr>
        <p:txBody>
          <a:bodyPr/>
          <a:lstStyle/>
          <a:p>
            <a:endParaRPr lang="en-IN"/>
          </a:p>
        </p:txBody>
      </p:sp>
      <p:sp>
        <p:nvSpPr>
          <p:cNvPr id="7" name="Shape 5"/>
          <p:cNvSpPr/>
          <p:nvPr/>
        </p:nvSpPr>
        <p:spPr>
          <a:xfrm>
            <a:off x="914400" y="2051809"/>
            <a:ext cx="2904744" cy="73152"/>
          </a:xfrm>
          <a:prstGeom prst="roundRect">
            <a:avLst>
              <a:gd name="adj" fmla="val 50000"/>
            </a:avLst>
          </a:prstGeom>
          <a:solidFill>
            <a:srgbClr val="2563EB"/>
          </a:solidFill>
          <a:ln/>
        </p:spPr>
        <p:txBody>
          <a:bodyPr/>
          <a:lstStyle/>
          <a:p>
            <a:endParaRPr lang="en-IN"/>
          </a:p>
        </p:txBody>
      </p:sp>
      <p:sp>
        <p:nvSpPr>
          <p:cNvPr id="8" name="Text 6"/>
          <p:cNvSpPr/>
          <p:nvPr/>
        </p:nvSpPr>
        <p:spPr>
          <a:xfrm>
            <a:off x="914400" y="2234689"/>
            <a:ext cx="2904744" cy="457200"/>
          </a:xfrm>
          <a:prstGeom prst="rect">
            <a:avLst/>
          </a:prstGeom>
          <a:noFill/>
          <a:ln/>
        </p:spPr>
        <p:txBody>
          <a:bodyPr wrap="square" rtlCol="0" anchor="ctr"/>
          <a:lstStyle/>
          <a:p>
            <a:pPr marL="0" indent="0">
              <a:buNone/>
            </a:pPr>
            <a:r>
              <a:rPr lang="en-US" sz="1800" b="1" dirty="0">
                <a:solidFill>
                  <a:srgbClr val="111827"/>
                </a:solidFill>
                <a:latin typeface="Calibri" pitchFamily="34" charset="0"/>
                <a:ea typeface="Calibri" pitchFamily="34" charset="-122"/>
                <a:cs typeface="Calibri" pitchFamily="34" charset="-120"/>
              </a:rPr>
              <a:t>All Employees</a:t>
            </a:r>
            <a:endParaRPr lang="en-US" sz="1800" dirty="0"/>
          </a:p>
        </p:txBody>
      </p:sp>
      <p:sp>
        <p:nvSpPr>
          <p:cNvPr id="9" name="Text 7"/>
          <p:cNvSpPr/>
          <p:nvPr/>
        </p:nvSpPr>
        <p:spPr>
          <a:xfrm>
            <a:off x="914400" y="2829049"/>
            <a:ext cx="2904744" cy="3108960"/>
          </a:xfrm>
          <a:prstGeom prst="rect">
            <a:avLst/>
          </a:prstGeom>
          <a:noFill/>
          <a:ln/>
        </p:spPr>
        <p:txBody>
          <a:bodyPr wrap="square" rtlCol="0" anchor="t"/>
          <a:lstStyle/>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Submit ideas</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View &amp; search all ideas</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Comment via the Feed</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Track own ideas, points &amp; reviews</a:t>
            </a:r>
            <a:endParaRPr lang="en-US" sz="1150" dirty="0"/>
          </a:p>
        </p:txBody>
      </p:sp>
      <p:sp>
        <p:nvSpPr>
          <p:cNvPr id="10" name="Shape 8"/>
          <p:cNvSpPr/>
          <p:nvPr/>
        </p:nvSpPr>
        <p:spPr>
          <a:xfrm>
            <a:off x="4367784" y="1731769"/>
            <a:ext cx="3453384" cy="4480560"/>
          </a:xfrm>
          <a:prstGeom prst="roundRect">
            <a:avLst>
              <a:gd name="adj" fmla="val 2648"/>
            </a:avLst>
          </a:prstGeom>
          <a:solidFill>
            <a:srgbClr val="F7F8FC"/>
          </a:solidFill>
          <a:ln/>
          <a:effectLst>
            <a:outerShdw blurRad="127000" dist="25400" dir="5400000" algn="bl" rotWithShape="0">
              <a:srgbClr val="94A3B8">
                <a:alpha val="18000"/>
              </a:srgbClr>
            </a:outerShdw>
          </a:effectLst>
        </p:spPr>
        <p:txBody>
          <a:bodyPr/>
          <a:lstStyle/>
          <a:p>
            <a:endParaRPr lang="en-IN"/>
          </a:p>
        </p:txBody>
      </p:sp>
      <p:sp>
        <p:nvSpPr>
          <p:cNvPr id="11" name="Shape 9"/>
          <p:cNvSpPr/>
          <p:nvPr/>
        </p:nvSpPr>
        <p:spPr>
          <a:xfrm>
            <a:off x="4642104" y="2051809"/>
            <a:ext cx="2904744" cy="73152"/>
          </a:xfrm>
          <a:prstGeom prst="roundRect">
            <a:avLst>
              <a:gd name="adj" fmla="val 50000"/>
            </a:avLst>
          </a:prstGeom>
          <a:solidFill>
            <a:srgbClr val="7C3AED"/>
          </a:solidFill>
          <a:ln/>
        </p:spPr>
        <p:txBody>
          <a:bodyPr/>
          <a:lstStyle/>
          <a:p>
            <a:endParaRPr lang="en-IN"/>
          </a:p>
        </p:txBody>
      </p:sp>
      <p:sp>
        <p:nvSpPr>
          <p:cNvPr id="12" name="Text 10"/>
          <p:cNvSpPr/>
          <p:nvPr/>
        </p:nvSpPr>
        <p:spPr>
          <a:xfrm>
            <a:off x="4642104" y="2234689"/>
            <a:ext cx="2904744" cy="457200"/>
          </a:xfrm>
          <a:prstGeom prst="rect">
            <a:avLst/>
          </a:prstGeom>
          <a:noFill/>
          <a:ln/>
        </p:spPr>
        <p:txBody>
          <a:bodyPr wrap="square" rtlCol="0" anchor="ctr"/>
          <a:lstStyle/>
          <a:p>
            <a:pPr marL="0" indent="0">
              <a:buNone/>
            </a:pPr>
            <a:r>
              <a:rPr lang="en-US" sz="1800" b="1" dirty="0">
                <a:solidFill>
                  <a:srgbClr val="111827"/>
                </a:solidFill>
                <a:latin typeface="Calibri" pitchFamily="34" charset="0"/>
                <a:ea typeface="Calibri" pitchFamily="34" charset="-122"/>
                <a:cs typeface="Calibri" pitchFamily="34" charset="-120"/>
              </a:rPr>
              <a:t>Reviewers</a:t>
            </a:r>
            <a:endParaRPr lang="en-US" sz="1800" dirty="0"/>
          </a:p>
        </p:txBody>
      </p:sp>
      <p:sp>
        <p:nvSpPr>
          <p:cNvPr id="13" name="Text 11"/>
          <p:cNvSpPr/>
          <p:nvPr/>
        </p:nvSpPr>
        <p:spPr>
          <a:xfrm>
            <a:off x="4642104" y="2829049"/>
            <a:ext cx="2904744" cy="3108960"/>
          </a:xfrm>
          <a:prstGeom prst="rect">
            <a:avLst/>
          </a:prstGeom>
          <a:noFill/>
          <a:ln/>
        </p:spPr>
        <p:txBody>
          <a:bodyPr wrap="square" rtlCol="0" anchor="t"/>
          <a:lstStyle/>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Everything All Employees can do, plus:</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Assign self/others as Reviewer</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Move to Under Review</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Score &amp; approve/reject</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Archive ideas</a:t>
            </a:r>
            <a:endParaRPr lang="en-US" sz="1150" dirty="0"/>
          </a:p>
        </p:txBody>
      </p:sp>
      <p:sp>
        <p:nvSpPr>
          <p:cNvPr id="14" name="Shape 12"/>
          <p:cNvSpPr/>
          <p:nvPr/>
        </p:nvSpPr>
        <p:spPr>
          <a:xfrm>
            <a:off x="8095488" y="1731769"/>
            <a:ext cx="3453384" cy="4480560"/>
          </a:xfrm>
          <a:prstGeom prst="roundRect">
            <a:avLst>
              <a:gd name="adj" fmla="val 2648"/>
            </a:avLst>
          </a:prstGeom>
          <a:solidFill>
            <a:srgbClr val="F7F8FC"/>
          </a:solidFill>
          <a:ln/>
          <a:effectLst>
            <a:outerShdw blurRad="127000" dist="25400" dir="5400000" algn="bl" rotWithShape="0">
              <a:srgbClr val="94A3B8">
                <a:alpha val="18000"/>
              </a:srgbClr>
            </a:outerShdw>
          </a:effectLst>
        </p:spPr>
        <p:txBody>
          <a:bodyPr/>
          <a:lstStyle/>
          <a:p>
            <a:endParaRPr lang="en-IN"/>
          </a:p>
        </p:txBody>
      </p:sp>
      <p:sp>
        <p:nvSpPr>
          <p:cNvPr id="15" name="Shape 13"/>
          <p:cNvSpPr/>
          <p:nvPr/>
        </p:nvSpPr>
        <p:spPr>
          <a:xfrm>
            <a:off x="8369808" y="2051809"/>
            <a:ext cx="2904744" cy="73152"/>
          </a:xfrm>
          <a:prstGeom prst="roundRect">
            <a:avLst>
              <a:gd name="adj" fmla="val 50000"/>
            </a:avLst>
          </a:prstGeom>
          <a:solidFill>
            <a:srgbClr val="1E3A8A"/>
          </a:solidFill>
          <a:ln/>
        </p:spPr>
        <p:txBody>
          <a:bodyPr/>
          <a:lstStyle/>
          <a:p>
            <a:endParaRPr lang="en-IN"/>
          </a:p>
        </p:txBody>
      </p:sp>
      <p:sp>
        <p:nvSpPr>
          <p:cNvPr id="16" name="Text 14"/>
          <p:cNvSpPr/>
          <p:nvPr/>
        </p:nvSpPr>
        <p:spPr>
          <a:xfrm>
            <a:off x="8369808" y="2234689"/>
            <a:ext cx="2904744" cy="457200"/>
          </a:xfrm>
          <a:prstGeom prst="rect">
            <a:avLst/>
          </a:prstGeom>
          <a:noFill/>
          <a:ln/>
        </p:spPr>
        <p:txBody>
          <a:bodyPr wrap="square" rtlCol="0" anchor="ctr"/>
          <a:lstStyle/>
          <a:p>
            <a:pPr marL="0" indent="0">
              <a:buNone/>
            </a:pPr>
            <a:r>
              <a:rPr lang="en-US" sz="1800" b="1" dirty="0">
                <a:solidFill>
                  <a:srgbClr val="111827"/>
                </a:solidFill>
                <a:latin typeface="Calibri" pitchFamily="34" charset="0"/>
                <a:ea typeface="Calibri" pitchFamily="34" charset="-122"/>
                <a:cs typeface="Calibri" pitchFamily="34" charset="-120"/>
              </a:rPr>
              <a:t>Admins</a:t>
            </a:r>
            <a:endParaRPr lang="en-US" sz="1800" dirty="0"/>
          </a:p>
        </p:txBody>
      </p:sp>
      <p:sp>
        <p:nvSpPr>
          <p:cNvPr id="17" name="Text 15"/>
          <p:cNvSpPr/>
          <p:nvPr/>
        </p:nvSpPr>
        <p:spPr>
          <a:xfrm>
            <a:off x="8369808" y="2829049"/>
            <a:ext cx="2904744" cy="3108960"/>
          </a:xfrm>
          <a:prstGeom prst="rect">
            <a:avLst/>
          </a:prstGeom>
          <a:noFill/>
          <a:ln/>
        </p:spPr>
        <p:txBody>
          <a:bodyPr wrap="square" rtlCol="0" anchor="t"/>
          <a:lstStyle/>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Everything All Employees can do, plus:</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Configure Business Goals &amp; scoring</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Edit Points Category values</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Use Import on Ideas List</a:t>
            </a:r>
            <a:endParaRPr lang="en-US" sz="1150" dirty="0"/>
          </a:p>
          <a:p>
            <a:pPr marL="203200" indent="-203200">
              <a:spcAft>
                <a:spcPts val="800"/>
              </a:spcAft>
              <a:buSzPct val="100000"/>
              <a:buChar char="•"/>
            </a:pPr>
            <a:r>
              <a:rPr lang="en-US" sz="1150" dirty="0">
                <a:solidFill>
                  <a:srgbClr val="111827"/>
                </a:solidFill>
                <a:latin typeface="Calibri" pitchFamily="34" charset="0"/>
                <a:ea typeface="Calibri" pitchFamily="34" charset="-122"/>
                <a:cs typeface="Calibri" pitchFamily="34" charset="-120"/>
              </a:rPr>
              <a:t>Archive ideas</a:t>
            </a:r>
            <a:endParaRPr lang="en-US" sz="1150" dirty="0"/>
          </a:p>
        </p:txBody>
      </p:sp>
      <p:sp>
        <p:nvSpPr>
          <p:cNvPr id="18" name="Text 16"/>
          <p:cNvSpPr/>
          <p:nvPr/>
        </p:nvSpPr>
        <p:spPr>
          <a:xfrm>
            <a:off x="640080" y="6473952"/>
            <a:ext cx="7315200" cy="274320"/>
          </a:xfrm>
          <a:prstGeom prst="rect">
            <a:avLst/>
          </a:prstGeom>
          <a:noFill/>
          <a:ln/>
        </p:spPr>
        <p:txBody>
          <a:bodyPr wrap="square" rtlCol="0" anchor="ctr"/>
          <a:lstStyle/>
          <a:p>
            <a:pPr marL="0" indent="0" algn="l">
              <a:buNone/>
            </a:pPr>
            <a:r>
              <a:rPr lang="en-US" sz="900" dirty="0">
                <a:solidFill>
                  <a:srgbClr val="9CA3AF"/>
                </a:solidFill>
                <a:latin typeface="Calibri" pitchFamily="34" charset="0"/>
                <a:ea typeface="Calibri" pitchFamily="34" charset="-122"/>
                <a:cs typeface="Calibri" pitchFamily="34" charset="-120"/>
              </a:rPr>
              <a:t>Innov8 Central — Application Flow</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640080" y="502920"/>
            <a:ext cx="457200" cy="73152"/>
          </a:xfrm>
          <a:prstGeom prst="roundRect">
            <a:avLst>
              <a:gd name="adj" fmla="val 50000"/>
            </a:avLst>
          </a:prstGeom>
          <a:solidFill>
            <a:srgbClr val="2563EB"/>
          </a:solidFill>
          <a:ln/>
        </p:spPr>
        <p:txBody>
          <a:bodyPr/>
          <a:lstStyle/>
          <a:p>
            <a:endParaRPr lang="en-IN"/>
          </a:p>
        </p:txBody>
      </p:sp>
      <p:sp>
        <p:nvSpPr>
          <p:cNvPr id="3" name="Text 1"/>
          <p:cNvSpPr/>
          <p:nvPr/>
        </p:nvSpPr>
        <p:spPr>
          <a:xfrm>
            <a:off x="640080" y="603504"/>
            <a:ext cx="7315200" cy="274320"/>
          </a:xfrm>
          <a:prstGeom prst="rect">
            <a:avLst/>
          </a:prstGeom>
          <a:noFill/>
          <a:ln/>
        </p:spPr>
        <p:txBody>
          <a:bodyPr wrap="square" rtlCol="0" anchor="ctr"/>
          <a:lstStyle/>
          <a:p>
            <a:pPr marL="0" indent="0">
              <a:buNone/>
            </a:pPr>
            <a:r>
              <a:rPr lang="en-US" sz="1100" b="1" kern="0" spc="100" dirty="0">
                <a:solidFill>
                  <a:srgbClr val="2563EB"/>
                </a:solidFill>
                <a:latin typeface="Calibri" pitchFamily="34" charset="0"/>
                <a:ea typeface="Calibri" pitchFamily="34" charset="-122"/>
                <a:cs typeface="Calibri" pitchFamily="34" charset="-120"/>
              </a:rPr>
              <a:t>ALL EMPLOYEES · 4.1</a:t>
            </a:r>
            <a:endParaRPr lang="en-US" sz="1100" dirty="0"/>
          </a:p>
        </p:txBody>
      </p:sp>
      <p:sp>
        <p:nvSpPr>
          <p:cNvPr id="4" name="Text 2"/>
          <p:cNvSpPr/>
          <p:nvPr/>
        </p:nvSpPr>
        <p:spPr>
          <a:xfrm>
            <a:off x="640080" y="868680"/>
            <a:ext cx="4206240" cy="1005840"/>
          </a:xfrm>
          <a:prstGeom prst="rect">
            <a:avLst/>
          </a:prstGeom>
          <a:noFill/>
          <a:ln/>
        </p:spPr>
        <p:txBody>
          <a:bodyPr wrap="square" rtlCol="0" anchor="t"/>
          <a:lstStyle/>
          <a:p>
            <a:pPr marL="0" indent="0">
              <a:buNone/>
            </a:pPr>
            <a:r>
              <a:rPr lang="en-US" sz="2400" b="1" dirty="0">
                <a:solidFill>
                  <a:srgbClr val="111827"/>
                </a:solidFill>
                <a:latin typeface="Calibri" pitchFamily="34" charset="0"/>
                <a:ea typeface="Calibri" pitchFamily="34" charset="-122"/>
                <a:cs typeface="Calibri" pitchFamily="34" charset="-120"/>
              </a:rPr>
              <a:t>Submitting a new idea</a:t>
            </a:r>
            <a:endParaRPr lang="en-US" sz="2400" dirty="0"/>
          </a:p>
        </p:txBody>
      </p:sp>
      <p:sp>
        <p:nvSpPr>
          <p:cNvPr id="5" name="Text 3"/>
          <p:cNvSpPr/>
          <p:nvPr/>
        </p:nvSpPr>
        <p:spPr>
          <a:xfrm>
            <a:off x="640080" y="1920240"/>
            <a:ext cx="4206240" cy="3840480"/>
          </a:xfrm>
          <a:prstGeom prst="rect">
            <a:avLst/>
          </a:prstGeom>
          <a:noFill/>
          <a:ln/>
        </p:spPr>
        <p:txBody>
          <a:bodyPr wrap="square" rtlCol="0" anchor="t"/>
          <a:lstStyle/>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Click + New on the Ideas List to open the submission form.</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Only Idea title and Idea summary are required to Save Draft — everything else can be filled in later.</a:t>
            </a:r>
            <a:endParaRPr lang="en-US" sz="1350" dirty="0"/>
          </a:p>
          <a:p>
            <a:pPr marL="0" indent="0">
              <a:lnSpc>
                <a:spcPct val="130000"/>
              </a:lnSpc>
              <a:buNone/>
            </a:pPr>
            <a:endParaRPr lang="en-US" sz="1350" dirty="0"/>
          </a:p>
          <a:p>
            <a:pPr marL="0" indent="0">
              <a:lnSpc>
                <a:spcPct val="130000"/>
              </a:lnSpc>
              <a:buNone/>
            </a:pPr>
            <a:r>
              <a:rPr lang="en-US" sz="1350" dirty="0">
                <a:solidFill>
                  <a:srgbClr val="374151"/>
                </a:solidFill>
                <a:latin typeface="Calibri" pitchFamily="34" charset="0"/>
                <a:ea typeface="Calibri" pitchFamily="34" charset="-122"/>
                <a:cs typeface="Calibri" pitchFamily="34" charset="-120"/>
              </a:rPr>
              <a:t>Click Submit when it's ready to be seen by everyone and picked up for review.</a:t>
            </a:r>
            <a:endParaRPr lang="en-US" sz="1350" dirty="0"/>
          </a:p>
        </p:txBody>
      </p:sp>
      <p:sp>
        <p:nvSpPr>
          <p:cNvPr id="6" name="Shape 4"/>
          <p:cNvSpPr/>
          <p:nvPr/>
        </p:nvSpPr>
        <p:spPr>
          <a:xfrm>
            <a:off x="4919472" y="1781189"/>
            <a:ext cx="6711696" cy="3295622"/>
          </a:xfrm>
          <a:prstGeom prst="roundRect">
            <a:avLst>
              <a:gd name="adj" fmla="val 1665"/>
            </a:avLst>
          </a:prstGeom>
          <a:solidFill>
            <a:srgbClr val="FFFFFF"/>
          </a:solidFill>
          <a:ln w="12700">
            <a:solidFill>
              <a:srgbClr val="E5E7EB"/>
            </a:solidFill>
            <a:prstDash val="solid"/>
          </a:ln>
          <a:effectLst>
            <a:outerShdw blurRad="127000" dist="38100" dir="5400000" algn="bl" rotWithShape="0">
              <a:srgbClr val="1E2761">
                <a:alpha val="22000"/>
              </a:srgbClr>
            </a:outerShdw>
          </a:effectLst>
        </p:spPr>
        <p:txBody>
          <a:bodyPr/>
          <a:lstStyle/>
          <a:p>
            <a:endParaRPr lang="en-IN"/>
          </a:p>
        </p:txBody>
      </p:sp>
      <p:pic>
        <p:nvPicPr>
          <p:cNvPr id="7" name="Image 0" descr="/home/claude/manual_deck/images/Add_New.png"/>
          <p:cNvPicPr>
            <a:picLocks noChangeAspect="1"/>
          </p:cNvPicPr>
          <p:nvPr/>
        </p:nvPicPr>
        <p:blipFill>
          <a:blip r:embed="rId3"/>
          <a:stretch>
            <a:fillRect/>
          </a:stretch>
        </p:blipFill>
        <p:spPr>
          <a:xfrm>
            <a:off x="5029200" y="1890917"/>
            <a:ext cx="6492240" cy="3076166"/>
          </a:xfrm>
          <a:prstGeom prst="rect">
            <a:avLst/>
          </a:prstGeom>
        </p:spPr>
      </p:pic>
      <p:sp>
        <p:nvSpPr>
          <p:cNvPr id="8" name="Text 5"/>
          <p:cNvSpPr/>
          <p:nvPr/>
        </p:nvSpPr>
        <p:spPr>
          <a:xfrm>
            <a:off x="5029200" y="5149963"/>
            <a:ext cx="6492240" cy="320040"/>
          </a:xfrm>
          <a:prstGeom prst="rect">
            <a:avLst/>
          </a:prstGeom>
          <a:noFill/>
          <a:ln/>
        </p:spPr>
        <p:txBody>
          <a:bodyPr wrap="square" rtlCol="0" anchor="ctr"/>
          <a:lstStyle/>
          <a:p>
            <a:pPr marL="0" indent="0" algn="ctr">
              <a:buNone/>
            </a:pPr>
            <a:r>
              <a:rPr lang="en-US" sz="1050" i="1" dirty="0">
                <a:solidFill>
                  <a:srgbClr val="6B7280"/>
                </a:solidFill>
                <a:latin typeface="Calibri" pitchFamily="34" charset="0"/>
                <a:ea typeface="Calibri" pitchFamily="34" charset="-122"/>
                <a:cs typeface="Calibri" pitchFamily="34" charset="-120"/>
              </a:rPr>
              <a:t>The New record idea submission form.</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1545</Words>
  <Application>Microsoft Office PowerPoint</Application>
  <PresentationFormat>Widescreen</PresentationFormat>
  <Paragraphs>270</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Ajay Varghese</cp:lastModifiedBy>
  <cp:revision>1</cp:revision>
  <dcterms:created xsi:type="dcterms:W3CDTF">2026-07-21T16:29:39Z</dcterms:created>
  <dcterms:modified xsi:type="dcterms:W3CDTF">2026-07-21T17:10:54Z</dcterms:modified>
</cp:coreProperties>
</file>